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42" r:id="rId2"/>
  </p:sldMasterIdLst>
  <p:notesMasterIdLst>
    <p:notesMasterId r:id="rId27"/>
  </p:notesMasterIdLst>
  <p:sldIdLst>
    <p:sldId id="256" r:id="rId3"/>
    <p:sldId id="278" r:id="rId4"/>
    <p:sldId id="281" r:id="rId5"/>
    <p:sldId id="282" r:id="rId6"/>
    <p:sldId id="279" r:id="rId7"/>
    <p:sldId id="280" r:id="rId8"/>
    <p:sldId id="257" r:id="rId9"/>
    <p:sldId id="283" r:id="rId10"/>
    <p:sldId id="284" r:id="rId11"/>
    <p:sldId id="285" r:id="rId12"/>
    <p:sldId id="286" r:id="rId13"/>
    <p:sldId id="287" r:id="rId14"/>
    <p:sldId id="259" r:id="rId15"/>
    <p:sldId id="289" r:id="rId16"/>
    <p:sldId id="290" r:id="rId17"/>
    <p:sldId id="276" r:id="rId18"/>
    <p:sldId id="288" r:id="rId19"/>
    <p:sldId id="277" r:id="rId20"/>
    <p:sldId id="268" r:id="rId21"/>
    <p:sldId id="291" r:id="rId22"/>
    <p:sldId id="270" r:id="rId23"/>
    <p:sldId id="272" r:id="rId24"/>
    <p:sldId id="275" r:id="rId25"/>
    <p:sldId id="29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294" y="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svg"/><Relationship Id="rId1" Type="http://schemas.openxmlformats.org/officeDocument/2006/relationships/image" Target="../media/image13.png"/><Relationship Id="rId6" Type="http://schemas.openxmlformats.org/officeDocument/2006/relationships/image" Target="../media/image23.svg"/><Relationship Id="rId5" Type="http://schemas.openxmlformats.org/officeDocument/2006/relationships/image" Target="../media/image15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CEAA1-4350-43BA-A57C-C0A747AACA1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5052D0A-3A86-44A1-89BE-1AAD102EA36C}">
      <dgm:prSet/>
      <dgm:spPr/>
      <dgm:t>
        <a:bodyPr/>
        <a:lstStyle/>
        <a:p>
          <a:r>
            <a:rPr lang="ru-RU"/>
            <a:t>Коврик для мыши </a:t>
          </a:r>
          <a:endParaRPr lang="en-US"/>
        </a:p>
      </dgm:t>
    </dgm:pt>
    <dgm:pt modelId="{57D520F0-CB78-4F95-9852-0CF748BD59BF}" type="parTrans" cxnId="{96E7C1E1-3DA1-4D37-ACD3-AA4E286D8B4E}">
      <dgm:prSet/>
      <dgm:spPr/>
      <dgm:t>
        <a:bodyPr/>
        <a:lstStyle/>
        <a:p>
          <a:endParaRPr lang="en-US"/>
        </a:p>
      </dgm:t>
    </dgm:pt>
    <dgm:pt modelId="{EB6C29A6-F21F-4352-8788-20B32870CCE2}" type="sibTrans" cxnId="{96E7C1E1-3DA1-4D37-ACD3-AA4E286D8B4E}">
      <dgm:prSet/>
      <dgm:spPr/>
      <dgm:t>
        <a:bodyPr/>
        <a:lstStyle/>
        <a:p>
          <a:endParaRPr lang="en-US"/>
        </a:p>
      </dgm:t>
    </dgm:pt>
    <dgm:pt modelId="{5C511D98-0BFA-465D-B977-2A815D9096A3}">
      <dgm:prSet/>
      <dgm:spPr/>
      <dgm:t>
        <a:bodyPr/>
        <a:lstStyle/>
        <a:p>
          <a:r>
            <a:rPr lang="ru-RU"/>
            <a:t>Самолетик</a:t>
          </a:r>
          <a:endParaRPr lang="en-US"/>
        </a:p>
      </dgm:t>
    </dgm:pt>
    <dgm:pt modelId="{BC92642B-08D9-46B5-BF75-E015D092F0C4}" type="parTrans" cxnId="{5FAD7DDA-6DBF-412E-8584-AF377AE10519}">
      <dgm:prSet/>
      <dgm:spPr/>
      <dgm:t>
        <a:bodyPr/>
        <a:lstStyle/>
        <a:p>
          <a:endParaRPr lang="en-US"/>
        </a:p>
      </dgm:t>
    </dgm:pt>
    <dgm:pt modelId="{30D22F40-E264-4C16-B906-36FF1C170DE0}" type="sibTrans" cxnId="{5FAD7DDA-6DBF-412E-8584-AF377AE10519}">
      <dgm:prSet/>
      <dgm:spPr/>
      <dgm:t>
        <a:bodyPr/>
        <a:lstStyle/>
        <a:p>
          <a:endParaRPr lang="en-US"/>
        </a:p>
      </dgm:t>
    </dgm:pt>
    <dgm:pt modelId="{9153DDBE-F2D1-41BB-9D5E-1074EF3FB9F0}">
      <dgm:prSet/>
      <dgm:spPr/>
      <dgm:t>
        <a:bodyPr/>
        <a:lstStyle/>
        <a:p>
          <a:r>
            <a:rPr lang="ru-RU"/>
            <a:t>Открытка</a:t>
          </a:r>
          <a:endParaRPr lang="en-US"/>
        </a:p>
      </dgm:t>
    </dgm:pt>
    <dgm:pt modelId="{3597B9CE-25F8-4511-99AB-202F5783A714}" type="parTrans" cxnId="{B7B9E30E-E86B-46DE-8551-F5F36DD708B8}">
      <dgm:prSet/>
      <dgm:spPr/>
      <dgm:t>
        <a:bodyPr/>
        <a:lstStyle/>
        <a:p>
          <a:endParaRPr lang="en-US"/>
        </a:p>
      </dgm:t>
    </dgm:pt>
    <dgm:pt modelId="{144018ED-51B7-43D9-98B5-0747A84DE8FB}" type="sibTrans" cxnId="{B7B9E30E-E86B-46DE-8551-F5F36DD708B8}">
      <dgm:prSet/>
      <dgm:spPr/>
      <dgm:t>
        <a:bodyPr/>
        <a:lstStyle/>
        <a:p>
          <a:endParaRPr lang="en-US"/>
        </a:p>
      </dgm:t>
    </dgm:pt>
    <dgm:pt modelId="{D985A914-B26B-4D91-98DE-9F927515ABE6}">
      <dgm:prSet/>
      <dgm:spPr/>
      <dgm:t>
        <a:bodyPr/>
        <a:lstStyle/>
        <a:p>
          <a:r>
            <a:rPr lang="ru-RU"/>
            <a:t>Оригами</a:t>
          </a:r>
          <a:endParaRPr lang="en-US"/>
        </a:p>
      </dgm:t>
    </dgm:pt>
    <dgm:pt modelId="{4105143E-5C0C-4C8C-B06D-9CF6016A5B48}" type="parTrans" cxnId="{483D6294-822A-4B82-BAF0-31A63ED8A9EB}">
      <dgm:prSet/>
      <dgm:spPr/>
      <dgm:t>
        <a:bodyPr/>
        <a:lstStyle/>
        <a:p>
          <a:endParaRPr lang="en-US"/>
        </a:p>
      </dgm:t>
    </dgm:pt>
    <dgm:pt modelId="{CB5BCFBB-0026-44B7-8E26-22B72B6D438A}" type="sibTrans" cxnId="{483D6294-822A-4B82-BAF0-31A63ED8A9EB}">
      <dgm:prSet/>
      <dgm:spPr/>
      <dgm:t>
        <a:bodyPr/>
        <a:lstStyle/>
        <a:p>
          <a:endParaRPr lang="en-US"/>
        </a:p>
      </dgm:t>
    </dgm:pt>
    <dgm:pt modelId="{0061627B-61BD-4461-80EA-6DFB3F58F66C}">
      <dgm:prSet/>
      <dgm:spPr/>
      <dgm:t>
        <a:bodyPr/>
        <a:lstStyle/>
        <a:p>
          <a:r>
            <a:rPr lang="ru-RU"/>
            <a:t>Веер</a:t>
          </a:r>
          <a:endParaRPr lang="en-US"/>
        </a:p>
      </dgm:t>
    </dgm:pt>
    <dgm:pt modelId="{417B5DAA-1E34-4F75-9C21-78EEBAF1423D}" type="parTrans" cxnId="{64F4BEA7-2C5F-4F15-B198-4833C3EDA495}">
      <dgm:prSet/>
      <dgm:spPr/>
      <dgm:t>
        <a:bodyPr/>
        <a:lstStyle/>
        <a:p>
          <a:endParaRPr lang="en-US"/>
        </a:p>
      </dgm:t>
    </dgm:pt>
    <dgm:pt modelId="{78DD104E-BAA1-4B6A-AFA2-4E1E843E21EC}" type="sibTrans" cxnId="{64F4BEA7-2C5F-4F15-B198-4833C3EDA495}">
      <dgm:prSet/>
      <dgm:spPr/>
      <dgm:t>
        <a:bodyPr/>
        <a:lstStyle/>
        <a:p>
          <a:endParaRPr lang="en-US"/>
        </a:p>
      </dgm:t>
    </dgm:pt>
    <dgm:pt modelId="{CB85E0F0-E621-4BA5-B417-EB666A82598B}">
      <dgm:prSet/>
      <dgm:spPr/>
      <dgm:t>
        <a:bodyPr/>
        <a:lstStyle/>
        <a:p>
          <a:r>
            <a:rPr lang="ru-RU"/>
            <a:t>Защита от солнца</a:t>
          </a:r>
          <a:endParaRPr lang="en-US"/>
        </a:p>
      </dgm:t>
    </dgm:pt>
    <dgm:pt modelId="{287D6770-227F-402E-8144-CCE3AD732DB1}" type="parTrans" cxnId="{50639887-AD76-44D0-9C7D-3459957D5E7C}">
      <dgm:prSet/>
      <dgm:spPr/>
      <dgm:t>
        <a:bodyPr/>
        <a:lstStyle/>
        <a:p>
          <a:endParaRPr lang="en-US"/>
        </a:p>
      </dgm:t>
    </dgm:pt>
    <dgm:pt modelId="{50BCF9B0-3AF3-4A0C-B7BD-D0106196C164}" type="sibTrans" cxnId="{50639887-AD76-44D0-9C7D-3459957D5E7C}">
      <dgm:prSet/>
      <dgm:spPr/>
      <dgm:t>
        <a:bodyPr/>
        <a:lstStyle/>
        <a:p>
          <a:endParaRPr lang="en-US"/>
        </a:p>
      </dgm:t>
    </dgm:pt>
    <dgm:pt modelId="{0474FA67-B784-4AD6-B633-BCFA7CA33FC5}">
      <dgm:prSet/>
      <dgm:spPr/>
      <dgm:t>
        <a:bodyPr/>
        <a:lstStyle/>
        <a:p>
          <a:r>
            <a:rPr lang="ru-RU"/>
            <a:t>Воронка</a:t>
          </a:r>
          <a:endParaRPr lang="en-US"/>
        </a:p>
      </dgm:t>
    </dgm:pt>
    <dgm:pt modelId="{CA03AAC7-1243-4D7A-8ABB-50E4BD94776E}" type="parTrans" cxnId="{8435713F-5ECD-4433-BED7-02B763938673}">
      <dgm:prSet/>
      <dgm:spPr/>
      <dgm:t>
        <a:bodyPr/>
        <a:lstStyle/>
        <a:p>
          <a:endParaRPr lang="en-US"/>
        </a:p>
      </dgm:t>
    </dgm:pt>
    <dgm:pt modelId="{AE694BE0-6505-462F-9892-756D2D7140C8}" type="sibTrans" cxnId="{8435713F-5ECD-4433-BED7-02B763938673}">
      <dgm:prSet/>
      <dgm:spPr/>
      <dgm:t>
        <a:bodyPr/>
        <a:lstStyle/>
        <a:p>
          <a:endParaRPr lang="en-US"/>
        </a:p>
      </dgm:t>
    </dgm:pt>
    <dgm:pt modelId="{B0A2E41A-70DE-45F8-8D11-4C8CBC856A53}">
      <dgm:prSet/>
      <dgm:spPr/>
      <dgm:t>
        <a:bodyPr/>
        <a:lstStyle/>
        <a:p>
          <a:r>
            <a:rPr lang="ru-RU"/>
            <a:t>Бигуди</a:t>
          </a:r>
          <a:endParaRPr lang="en-US"/>
        </a:p>
      </dgm:t>
    </dgm:pt>
    <dgm:pt modelId="{7720FA83-DCF3-4491-8DDE-16A5221EA602}" type="parTrans" cxnId="{87792A65-0172-4A37-8464-0A8B4AA584C3}">
      <dgm:prSet/>
      <dgm:spPr/>
      <dgm:t>
        <a:bodyPr/>
        <a:lstStyle/>
        <a:p>
          <a:endParaRPr lang="en-US"/>
        </a:p>
      </dgm:t>
    </dgm:pt>
    <dgm:pt modelId="{DC3B3040-5CAE-49EF-B974-F7422C024080}" type="sibTrans" cxnId="{87792A65-0172-4A37-8464-0A8B4AA584C3}">
      <dgm:prSet/>
      <dgm:spPr/>
      <dgm:t>
        <a:bodyPr/>
        <a:lstStyle/>
        <a:p>
          <a:endParaRPr lang="en-US"/>
        </a:p>
      </dgm:t>
    </dgm:pt>
    <dgm:pt modelId="{9946389C-0BF1-4146-9F6F-C4FFB041AC55}">
      <dgm:prSet/>
      <dgm:spPr/>
      <dgm:t>
        <a:bodyPr/>
        <a:lstStyle/>
        <a:p>
          <a:r>
            <a:rPr lang="ru-RU"/>
            <a:t>Основа для картины</a:t>
          </a:r>
          <a:endParaRPr lang="en-US"/>
        </a:p>
      </dgm:t>
    </dgm:pt>
    <dgm:pt modelId="{AD88738B-F5E9-4EBA-B4BF-9CC566CFA0BA}" type="parTrans" cxnId="{875E95D9-C0D7-4D0F-8800-2064D1E7489D}">
      <dgm:prSet/>
      <dgm:spPr/>
      <dgm:t>
        <a:bodyPr/>
        <a:lstStyle/>
        <a:p>
          <a:endParaRPr lang="en-US"/>
        </a:p>
      </dgm:t>
    </dgm:pt>
    <dgm:pt modelId="{0C8828F2-4E23-406A-AFC3-6B8F854BF509}" type="sibTrans" cxnId="{875E95D9-C0D7-4D0F-8800-2064D1E7489D}">
      <dgm:prSet/>
      <dgm:spPr/>
      <dgm:t>
        <a:bodyPr/>
        <a:lstStyle/>
        <a:p>
          <a:endParaRPr lang="en-US"/>
        </a:p>
      </dgm:t>
    </dgm:pt>
    <dgm:pt modelId="{23F32AFB-84BE-42DC-B50D-88C5798914C2}">
      <dgm:prSet/>
      <dgm:spPr/>
      <dgm:t>
        <a:bodyPr/>
        <a:lstStyle/>
        <a:p>
          <a:r>
            <a:rPr lang="ru-RU"/>
            <a:t>Конверт</a:t>
          </a:r>
          <a:endParaRPr lang="en-US"/>
        </a:p>
      </dgm:t>
    </dgm:pt>
    <dgm:pt modelId="{14528667-4FB6-4E6A-8956-B8DF1FDE5A3A}" type="parTrans" cxnId="{336E0046-72A7-4C95-8100-FD5278568E07}">
      <dgm:prSet/>
      <dgm:spPr/>
      <dgm:t>
        <a:bodyPr/>
        <a:lstStyle/>
        <a:p>
          <a:endParaRPr lang="en-US"/>
        </a:p>
      </dgm:t>
    </dgm:pt>
    <dgm:pt modelId="{8D40C0B2-C27F-47E7-93CF-2DC2EE119F6A}" type="sibTrans" cxnId="{336E0046-72A7-4C95-8100-FD5278568E07}">
      <dgm:prSet/>
      <dgm:spPr/>
      <dgm:t>
        <a:bodyPr/>
        <a:lstStyle/>
        <a:p>
          <a:endParaRPr lang="en-US"/>
        </a:p>
      </dgm:t>
    </dgm:pt>
    <dgm:pt modelId="{1FAA42D4-A571-4C55-A47D-36CB244AF02C}" type="pres">
      <dgm:prSet presAssocID="{B06CEAA1-4350-43BA-A57C-C0A747AACA1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7D57908-0B29-4E0A-8EAD-BB3FC7A2DBD1}" type="pres">
      <dgm:prSet presAssocID="{85052D0A-3A86-44A1-89BE-1AAD102EA36C}" presName="thickLine" presStyleLbl="alignNode1" presStyleIdx="0" presStyleCnt="10"/>
      <dgm:spPr/>
    </dgm:pt>
    <dgm:pt modelId="{BBB6E3E5-6F54-4E20-82D0-1C931ABAC5A1}" type="pres">
      <dgm:prSet presAssocID="{85052D0A-3A86-44A1-89BE-1AAD102EA36C}" presName="horz1" presStyleCnt="0"/>
      <dgm:spPr/>
    </dgm:pt>
    <dgm:pt modelId="{875F2353-383A-47B1-A227-329BE1C373A1}" type="pres">
      <dgm:prSet presAssocID="{85052D0A-3A86-44A1-89BE-1AAD102EA36C}" presName="tx1" presStyleLbl="revTx" presStyleIdx="0" presStyleCnt="10"/>
      <dgm:spPr/>
      <dgm:t>
        <a:bodyPr/>
        <a:lstStyle/>
        <a:p>
          <a:endParaRPr lang="ru-RU"/>
        </a:p>
      </dgm:t>
    </dgm:pt>
    <dgm:pt modelId="{A6F33F38-EBC6-499E-A7A6-5327B8DB5BB3}" type="pres">
      <dgm:prSet presAssocID="{85052D0A-3A86-44A1-89BE-1AAD102EA36C}" presName="vert1" presStyleCnt="0"/>
      <dgm:spPr/>
    </dgm:pt>
    <dgm:pt modelId="{8EE039C0-A612-4716-A059-DD320BEE101D}" type="pres">
      <dgm:prSet presAssocID="{5C511D98-0BFA-465D-B977-2A815D9096A3}" presName="thickLine" presStyleLbl="alignNode1" presStyleIdx="1" presStyleCnt="10"/>
      <dgm:spPr/>
    </dgm:pt>
    <dgm:pt modelId="{478ABFD3-B2F5-499F-A2CC-CD0B66D41330}" type="pres">
      <dgm:prSet presAssocID="{5C511D98-0BFA-465D-B977-2A815D9096A3}" presName="horz1" presStyleCnt="0"/>
      <dgm:spPr/>
    </dgm:pt>
    <dgm:pt modelId="{A9AD7875-3C8A-48A9-B558-4AC1AA98A81E}" type="pres">
      <dgm:prSet presAssocID="{5C511D98-0BFA-465D-B977-2A815D9096A3}" presName="tx1" presStyleLbl="revTx" presStyleIdx="1" presStyleCnt="10"/>
      <dgm:spPr/>
      <dgm:t>
        <a:bodyPr/>
        <a:lstStyle/>
        <a:p>
          <a:endParaRPr lang="ru-RU"/>
        </a:p>
      </dgm:t>
    </dgm:pt>
    <dgm:pt modelId="{A976E858-213C-449F-B91D-50E88BCE9EA6}" type="pres">
      <dgm:prSet presAssocID="{5C511D98-0BFA-465D-B977-2A815D9096A3}" presName="vert1" presStyleCnt="0"/>
      <dgm:spPr/>
    </dgm:pt>
    <dgm:pt modelId="{A49189B3-F8CA-4874-A5EA-2EFF57B3E815}" type="pres">
      <dgm:prSet presAssocID="{9153DDBE-F2D1-41BB-9D5E-1074EF3FB9F0}" presName="thickLine" presStyleLbl="alignNode1" presStyleIdx="2" presStyleCnt="10"/>
      <dgm:spPr/>
    </dgm:pt>
    <dgm:pt modelId="{FD4ADFDD-1D2D-44EB-94B6-99A0C49A9D49}" type="pres">
      <dgm:prSet presAssocID="{9153DDBE-F2D1-41BB-9D5E-1074EF3FB9F0}" presName="horz1" presStyleCnt="0"/>
      <dgm:spPr/>
    </dgm:pt>
    <dgm:pt modelId="{2BD179DE-B535-474B-9C38-46091B1104C4}" type="pres">
      <dgm:prSet presAssocID="{9153DDBE-F2D1-41BB-9D5E-1074EF3FB9F0}" presName="tx1" presStyleLbl="revTx" presStyleIdx="2" presStyleCnt="10"/>
      <dgm:spPr/>
      <dgm:t>
        <a:bodyPr/>
        <a:lstStyle/>
        <a:p>
          <a:endParaRPr lang="ru-RU"/>
        </a:p>
      </dgm:t>
    </dgm:pt>
    <dgm:pt modelId="{28B6CF07-27F1-4233-81C1-1E087AADAEB5}" type="pres">
      <dgm:prSet presAssocID="{9153DDBE-F2D1-41BB-9D5E-1074EF3FB9F0}" presName="vert1" presStyleCnt="0"/>
      <dgm:spPr/>
    </dgm:pt>
    <dgm:pt modelId="{27CA27A3-AF7D-44E8-9445-7B0FB5AB74D9}" type="pres">
      <dgm:prSet presAssocID="{D985A914-B26B-4D91-98DE-9F927515ABE6}" presName="thickLine" presStyleLbl="alignNode1" presStyleIdx="3" presStyleCnt="10"/>
      <dgm:spPr/>
    </dgm:pt>
    <dgm:pt modelId="{CCE2C5AE-656A-44AB-94E8-0C6A4CED17E6}" type="pres">
      <dgm:prSet presAssocID="{D985A914-B26B-4D91-98DE-9F927515ABE6}" presName="horz1" presStyleCnt="0"/>
      <dgm:spPr/>
    </dgm:pt>
    <dgm:pt modelId="{00274733-EBDE-4D5B-9D7B-E021ECE380BB}" type="pres">
      <dgm:prSet presAssocID="{D985A914-B26B-4D91-98DE-9F927515ABE6}" presName="tx1" presStyleLbl="revTx" presStyleIdx="3" presStyleCnt="10"/>
      <dgm:spPr/>
      <dgm:t>
        <a:bodyPr/>
        <a:lstStyle/>
        <a:p>
          <a:endParaRPr lang="ru-RU"/>
        </a:p>
      </dgm:t>
    </dgm:pt>
    <dgm:pt modelId="{4995F401-FCBF-4DAC-A59C-5274A0F3EDD1}" type="pres">
      <dgm:prSet presAssocID="{D985A914-B26B-4D91-98DE-9F927515ABE6}" presName="vert1" presStyleCnt="0"/>
      <dgm:spPr/>
    </dgm:pt>
    <dgm:pt modelId="{E3032154-2D6A-48E6-8781-3B3B97F69F54}" type="pres">
      <dgm:prSet presAssocID="{0061627B-61BD-4461-80EA-6DFB3F58F66C}" presName="thickLine" presStyleLbl="alignNode1" presStyleIdx="4" presStyleCnt="10"/>
      <dgm:spPr/>
    </dgm:pt>
    <dgm:pt modelId="{DD377ED3-4EB8-476A-A93E-72F9313B2B18}" type="pres">
      <dgm:prSet presAssocID="{0061627B-61BD-4461-80EA-6DFB3F58F66C}" presName="horz1" presStyleCnt="0"/>
      <dgm:spPr/>
    </dgm:pt>
    <dgm:pt modelId="{83A8613E-C41B-445D-996E-6831BD6DA327}" type="pres">
      <dgm:prSet presAssocID="{0061627B-61BD-4461-80EA-6DFB3F58F66C}" presName="tx1" presStyleLbl="revTx" presStyleIdx="4" presStyleCnt="10"/>
      <dgm:spPr/>
      <dgm:t>
        <a:bodyPr/>
        <a:lstStyle/>
        <a:p>
          <a:endParaRPr lang="ru-RU"/>
        </a:p>
      </dgm:t>
    </dgm:pt>
    <dgm:pt modelId="{872AE7D2-EA7D-4475-9F8B-02843D0A1AD7}" type="pres">
      <dgm:prSet presAssocID="{0061627B-61BD-4461-80EA-6DFB3F58F66C}" presName="vert1" presStyleCnt="0"/>
      <dgm:spPr/>
    </dgm:pt>
    <dgm:pt modelId="{99B31C32-73A3-4DE4-B5C2-0FE9BA85F058}" type="pres">
      <dgm:prSet presAssocID="{CB85E0F0-E621-4BA5-B417-EB666A82598B}" presName="thickLine" presStyleLbl="alignNode1" presStyleIdx="5" presStyleCnt="10"/>
      <dgm:spPr/>
    </dgm:pt>
    <dgm:pt modelId="{1F6C3298-524B-42FA-925C-83C182EC0288}" type="pres">
      <dgm:prSet presAssocID="{CB85E0F0-E621-4BA5-B417-EB666A82598B}" presName="horz1" presStyleCnt="0"/>
      <dgm:spPr/>
    </dgm:pt>
    <dgm:pt modelId="{FE39B1AF-582E-4D7B-8AA0-A6C4AD1FF7DF}" type="pres">
      <dgm:prSet presAssocID="{CB85E0F0-E621-4BA5-B417-EB666A82598B}" presName="tx1" presStyleLbl="revTx" presStyleIdx="5" presStyleCnt="10"/>
      <dgm:spPr/>
      <dgm:t>
        <a:bodyPr/>
        <a:lstStyle/>
        <a:p>
          <a:endParaRPr lang="ru-RU"/>
        </a:p>
      </dgm:t>
    </dgm:pt>
    <dgm:pt modelId="{EAD128A5-04B8-455E-9A65-2EEB021F8B95}" type="pres">
      <dgm:prSet presAssocID="{CB85E0F0-E621-4BA5-B417-EB666A82598B}" presName="vert1" presStyleCnt="0"/>
      <dgm:spPr/>
    </dgm:pt>
    <dgm:pt modelId="{86BAD399-326C-4A1B-845D-26B2D4645D81}" type="pres">
      <dgm:prSet presAssocID="{0474FA67-B784-4AD6-B633-BCFA7CA33FC5}" presName="thickLine" presStyleLbl="alignNode1" presStyleIdx="6" presStyleCnt="10"/>
      <dgm:spPr/>
    </dgm:pt>
    <dgm:pt modelId="{161371A1-A811-4D1A-8CE3-B22E3B4B87BB}" type="pres">
      <dgm:prSet presAssocID="{0474FA67-B784-4AD6-B633-BCFA7CA33FC5}" presName="horz1" presStyleCnt="0"/>
      <dgm:spPr/>
    </dgm:pt>
    <dgm:pt modelId="{EEE33B62-5D22-4B02-B7DF-EF4A3D0DBB8F}" type="pres">
      <dgm:prSet presAssocID="{0474FA67-B784-4AD6-B633-BCFA7CA33FC5}" presName="tx1" presStyleLbl="revTx" presStyleIdx="6" presStyleCnt="10"/>
      <dgm:spPr/>
      <dgm:t>
        <a:bodyPr/>
        <a:lstStyle/>
        <a:p>
          <a:endParaRPr lang="ru-RU"/>
        </a:p>
      </dgm:t>
    </dgm:pt>
    <dgm:pt modelId="{EE420A02-725A-419B-A54A-C9FF9B22E8F9}" type="pres">
      <dgm:prSet presAssocID="{0474FA67-B784-4AD6-B633-BCFA7CA33FC5}" presName="vert1" presStyleCnt="0"/>
      <dgm:spPr/>
    </dgm:pt>
    <dgm:pt modelId="{0B57D00D-5E5C-49BB-84AD-9451FB070ADC}" type="pres">
      <dgm:prSet presAssocID="{B0A2E41A-70DE-45F8-8D11-4C8CBC856A53}" presName="thickLine" presStyleLbl="alignNode1" presStyleIdx="7" presStyleCnt="10"/>
      <dgm:spPr/>
    </dgm:pt>
    <dgm:pt modelId="{9A597458-6DE7-48B8-9DED-72C20C94FB8D}" type="pres">
      <dgm:prSet presAssocID="{B0A2E41A-70DE-45F8-8D11-4C8CBC856A53}" presName="horz1" presStyleCnt="0"/>
      <dgm:spPr/>
    </dgm:pt>
    <dgm:pt modelId="{AAD0422F-447C-48B5-A8DA-275280321EE7}" type="pres">
      <dgm:prSet presAssocID="{B0A2E41A-70DE-45F8-8D11-4C8CBC856A53}" presName="tx1" presStyleLbl="revTx" presStyleIdx="7" presStyleCnt="10"/>
      <dgm:spPr/>
      <dgm:t>
        <a:bodyPr/>
        <a:lstStyle/>
        <a:p>
          <a:endParaRPr lang="ru-RU"/>
        </a:p>
      </dgm:t>
    </dgm:pt>
    <dgm:pt modelId="{FCD48653-87AA-4741-B058-115731078F20}" type="pres">
      <dgm:prSet presAssocID="{B0A2E41A-70DE-45F8-8D11-4C8CBC856A53}" presName="vert1" presStyleCnt="0"/>
      <dgm:spPr/>
    </dgm:pt>
    <dgm:pt modelId="{7817FE83-681C-4D57-A13C-6A3B8B0F33B1}" type="pres">
      <dgm:prSet presAssocID="{9946389C-0BF1-4146-9F6F-C4FFB041AC55}" presName="thickLine" presStyleLbl="alignNode1" presStyleIdx="8" presStyleCnt="10"/>
      <dgm:spPr/>
    </dgm:pt>
    <dgm:pt modelId="{0757EB31-3547-4209-8EE9-150B023630F7}" type="pres">
      <dgm:prSet presAssocID="{9946389C-0BF1-4146-9F6F-C4FFB041AC55}" presName="horz1" presStyleCnt="0"/>
      <dgm:spPr/>
    </dgm:pt>
    <dgm:pt modelId="{52A767B3-7B1D-43E4-BEBC-72CC6236F9CE}" type="pres">
      <dgm:prSet presAssocID="{9946389C-0BF1-4146-9F6F-C4FFB041AC55}" presName="tx1" presStyleLbl="revTx" presStyleIdx="8" presStyleCnt="10"/>
      <dgm:spPr/>
      <dgm:t>
        <a:bodyPr/>
        <a:lstStyle/>
        <a:p>
          <a:endParaRPr lang="ru-RU"/>
        </a:p>
      </dgm:t>
    </dgm:pt>
    <dgm:pt modelId="{828771B8-ECFF-4A12-913F-3AE5C8F8816D}" type="pres">
      <dgm:prSet presAssocID="{9946389C-0BF1-4146-9F6F-C4FFB041AC55}" presName="vert1" presStyleCnt="0"/>
      <dgm:spPr/>
    </dgm:pt>
    <dgm:pt modelId="{072FD21C-8E6B-4E87-8667-2DAC1A53FF1D}" type="pres">
      <dgm:prSet presAssocID="{23F32AFB-84BE-42DC-B50D-88C5798914C2}" presName="thickLine" presStyleLbl="alignNode1" presStyleIdx="9" presStyleCnt="10"/>
      <dgm:spPr/>
    </dgm:pt>
    <dgm:pt modelId="{E6003001-BBB9-4FA9-8D81-20DFE4873E6F}" type="pres">
      <dgm:prSet presAssocID="{23F32AFB-84BE-42DC-B50D-88C5798914C2}" presName="horz1" presStyleCnt="0"/>
      <dgm:spPr/>
    </dgm:pt>
    <dgm:pt modelId="{6F892656-6A27-489C-B3B6-DC20C50DC9B2}" type="pres">
      <dgm:prSet presAssocID="{23F32AFB-84BE-42DC-B50D-88C5798914C2}" presName="tx1" presStyleLbl="revTx" presStyleIdx="9" presStyleCnt="10"/>
      <dgm:spPr/>
      <dgm:t>
        <a:bodyPr/>
        <a:lstStyle/>
        <a:p>
          <a:endParaRPr lang="ru-RU"/>
        </a:p>
      </dgm:t>
    </dgm:pt>
    <dgm:pt modelId="{E962619E-B95D-4D6F-842C-A9887F029D44}" type="pres">
      <dgm:prSet presAssocID="{23F32AFB-84BE-42DC-B50D-88C5798914C2}" presName="vert1" presStyleCnt="0"/>
      <dgm:spPr/>
    </dgm:pt>
  </dgm:ptLst>
  <dgm:cxnLst>
    <dgm:cxn modelId="{2A2C128F-AB96-4A52-A2DF-ED24918578E1}" type="presOf" srcId="{CB85E0F0-E621-4BA5-B417-EB666A82598B}" destId="{FE39B1AF-582E-4D7B-8AA0-A6C4AD1FF7DF}" srcOrd="0" destOrd="0" presId="urn:microsoft.com/office/officeart/2008/layout/LinedList"/>
    <dgm:cxn modelId="{7A1860A3-85FA-4BB3-AA96-A8DB11581E62}" type="presOf" srcId="{B06CEAA1-4350-43BA-A57C-C0A747AACA14}" destId="{1FAA42D4-A571-4C55-A47D-36CB244AF02C}" srcOrd="0" destOrd="0" presId="urn:microsoft.com/office/officeart/2008/layout/LinedList"/>
    <dgm:cxn modelId="{CDA17F89-F6A3-4AEC-941F-5A73AA1B6BF7}" type="presOf" srcId="{0474FA67-B784-4AD6-B633-BCFA7CA33FC5}" destId="{EEE33B62-5D22-4B02-B7DF-EF4A3D0DBB8F}" srcOrd="0" destOrd="0" presId="urn:microsoft.com/office/officeart/2008/layout/LinedList"/>
    <dgm:cxn modelId="{87792A65-0172-4A37-8464-0A8B4AA584C3}" srcId="{B06CEAA1-4350-43BA-A57C-C0A747AACA14}" destId="{B0A2E41A-70DE-45F8-8D11-4C8CBC856A53}" srcOrd="7" destOrd="0" parTransId="{7720FA83-DCF3-4491-8DDE-16A5221EA602}" sibTransId="{DC3B3040-5CAE-49EF-B974-F7422C024080}"/>
    <dgm:cxn modelId="{336E0046-72A7-4C95-8100-FD5278568E07}" srcId="{B06CEAA1-4350-43BA-A57C-C0A747AACA14}" destId="{23F32AFB-84BE-42DC-B50D-88C5798914C2}" srcOrd="9" destOrd="0" parTransId="{14528667-4FB6-4E6A-8956-B8DF1FDE5A3A}" sibTransId="{8D40C0B2-C27F-47E7-93CF-2DC2EE119F6A}"/>
    <dgm:cxn modelId="{C69A7BB5-5DDB-4883-BBE1-AEBB51439796}" type="presOf" srcId="{9946389C-0BF1-4146-9F6F-C4FFB041AC55}" destId="{52A767B3-7B1D-43E4-BEBC-72CC6236F9CE}" srcOrd="0" destOrd="0" presId="urn:microsoft.com/office/officeart/2008/layout/LinedList"/>
    <dgm:cxn modelId="{96E7C1E1-3DA1-4D37-ACD3-AA4E286D8B4E}" srcId="{B06CEAA1-4350-43BA-A57C-C0A747AACA14}" destId="{85052D0A-3A86-44A1-89BE-1AAD102EA36C}" srcOrd="0" destOrd="0" parTransId="{57D520F0-CB78-4F95-9852-0CF748BD59BF}" sibTransId="{EB6C29A6-F21F-4352-8788-20B32870CCE2}"/>
    <dgm:cxn modelId="{2719596E-EDCD-48E6-A3CC-DD1CB32756D5}" type="presOf" srcId="{D985A914-B26B-4D91-98DE-9F927515ABE6}" destId="{00274733-EBDE-4D5B-9D7B-E021ECE380BB}" srcOrd="0" destOrd="0" presId="urn:microsoft.com/office/officeart/2008/layout/LinedList"/>
    <dgm:cxn modelId="{8D0D8E75-D142-42D7-BA17-5624EF428C21}" type="presOf" srcId="{9153DDBE-F2D1-41BB-9D5E-1074EF3FB9F0}" destId="{2BD179DE-B535-474B-9C38-46091B1104C4}" srcOrd="0" destOrd="0" presId="urn:microsoft.com/office/officeart/2008/layout/LinedList"/>
    <dgm:cxn modelId="{8435713F-5ECD-4433-BED7-02B763938673}" srcId="{B06CEAA1-4350-43BA-A57C-C0A747AACA14}" destId="{0474FA67-B784-4AD6-B633-BCFA7CA33FC5}" srcOrd="6" destOrd="0" parTransId="{CA03AAC7-1243-4D7A-8ABB-50E4BD94776E}" sibTransId="{AE694BE0-6505-462F-9892-756D2D7140C8}"/>
    <dgm:cxn modelId="{64F4BEA7-2C5F-4F15-B198-4833C3EDA495}" srcId="{B06CEAA1-4350-43BA-A57C-C0A747AACA14}" destId="{0061627B-61BD-4461-80EA-6DFB3F58F66C}" srcOrd="4" destOrd="0" parTransId="{417B5DAA-1E34-4F75-9C21-78EEBAF1423D}" sibTransId="{78DD104E-BAA1-4B6A-AFA2-4E1E843E21EC}"/>
    <dgm:cxn modelId="{50639887-AD76-44D0-9C7D-3459957D5E7C}" srcId="{B06CEAA1-4350-43BA-A57C-C0A747AACA14}" destId="{CB85E0F0-E621-4BA5-B417-EB666A82598B}" srcOrd="5" destOrd="0" parTransId="{287D6770-227F-402E-8144-CCE3AD732DB1}" sibTransId="{50BCF9B0-3AF3-4A0C-B7BD-D0106196C164}"/>
    <dgm:cxn modelId="{A280BADE-556A-4F8C-A306-5C4C57FA1016}" type="presOf" srcId="{0061627B-61BD-4461-80EA-6DFB3F58F66C}" destId="{83A8613E-C41B-445D-996E-6831BD6DA327}" srcOrd="0" destOrd="0" presId="urn:microsoft.com/office/officeart/2008/layout/LinedList"/>
    <dgm:cxn modelId="{3CCCB178-14C1-40E8-8730-690257C5611B}" type="presOf" srcId="{B0A2E41A-70DE-45F8-8D11-4C8CBC856A53}" destId="{AAD0422F-447C-48B5-A8DA-275280321EE7}" srcOrd="0" destOrd="0" presId="urn:microsoft.com/office/officeart/2008/layout/LinedList"/>
    <dgm:cxn modelId="{875E95D9-C0D7-4D0F-8800-2064D1E7489D}" srcId="{B06CEAA1-4350-43BA-A57C-C0A747AACA14}" destId="{9946389C-0BF1-4146-9F6F-C4FFB041AC55}" srcOrd="8" destOrd="0" parTransId="{AD88738B-F5E9-4EBA-B4BF-9CC566CFA0BA}" sibTransId="{0C8828F2-4E23-406A-AFC3-6B8F854BF509}"/>
    <dgm:cxn modelId="{6EDAF66B-D64D-4784-9227-4C6A6DBBDAFB}" type="presOf" srcId="{23F32AFB-84BE-42DC-B50D-88C5798914C2}" destId="{6F892656-6A27-489C-B3B6-DC20C50DC9B2}" srcOrd="0" destOrd="0" presId="urn:microsoft.com/office/officeart/2008/layout/LinedList"/>
    <dgm:cxn modelId="{5FAD7DDA-6DBF-412E-8584-AF377AE10519}" srcId="{B06CEAA1-4350-43BA-A57C-C0A747AACA14}" destId="{5C511D98-0BFA-465D-B977-2A815D9096A3}" srcOrd="1" destOrd="0" parTransId="{BC92642B-08D9-46B5-BF75-E015D092F0C4}" sibTransId="{30D22F40-E264-4C16-B906-36FF1C170DE0}"/>
    <dgm:cxn modelId="{9CBD1E4E-A32E-4E06-B0EA-4B2B10500298}" type="presOf" srcId="{5C511D98-0BFA-465D-B977-2A815D9096A3}" destId="{A9AD7875-3C8A-48A9-B558-4AC1AA98A81E}" srcOrd="0" destOrd="0" presId="urn:microsoft.com/office/officeart/2008/layout/LinedList"/>
    <dgm:cxn modelId="{483D6294-822A-4B82-BAF0-31A63ED8A9EB}" srcId="{B06CEAA1-4350-43BA-A57C-C0A747AACA14}" destId="{D985A914-B26B-4D91-98DE-9F927515ABE6}" srcOrd="3" destOrd="0" parTransId="{4105143E-5C0C-4C8C-B06D-9CF6016A5B48}" sibTransId="{CB5BCFBB-0026-44B7-8E26-22B72B6D438A}"/>
    <dgm:cxn modelId="{37C08D26-7702-4FBF-9B41-89465F66BC48}" type="presOf" srcId="{85052D0A-3A86-44A1-89BE-1AAD102EA36C}" destId="{875F2353-383A-47B1-A227-329BE1C373A1}" srcOrd="0" destOrd="0" presId="urn:microsoft.com/office/officeart/2008/layout/LinedList"/>
    <dgm:cxn modelId="{B7B9E30E-E86B-46DE-8551-F5F36DD708B8}" srcId="{B06CEAA1-4350-43BA-A57C-C0A747AACA14}" destId="{9153DDBE-F2D1-41BB-9D5E-1074EF3FB9F0}" srcOrd="2" destOrd="0" parTransId="{3597B9CE-25F8-4511-99AB-202F5783A714}" sibTransId="{144018ED-51B7-43D9-98B5-0747A84DE8FB}"/>
    <dgm:cxn modelId="{2CD93898-4214-4B0B-A372-F49A350B72C6}" type="presParOf" srcId="{1FAA42D4-A571-4C55-A47D-36CB244AF02C}" destId="{A7D57908-0B29-4E0A-8EAD-BB3FC7A2DBD1}" srcOrd="0" destOrd="0" presId="urn:microsoft.com/office/officeart/2008/layout/LinedList"/>
    <dgm:cxn modelId="{469176A5-3231-4E4E-9D60-2BCF84B2559C}" type="presParOf" srcId="{1FAA42D4-A571-4C55-A47D-36CB244AF02C}" destId="{BBB6E3E5-6F54-4E20-82D0-1C931ABAC5A1}" srcOrd="1" destOrd="0" presId="urn:microsoft.com/office/officeart/2008/layout/LinedList"/>
    <dgm:cxn modelId="{D06572B4-4CF7-4287-9986-74DF59B886D6}" type="presParOf" srcId="{BBB6E3E5-6F54-4E20-82D0-1C931ABAC5A1}" destId="{875F2353-383A-47B1-A227-329BE1C373A1}" srcOrd="0" destOrd="0" presId="urn:microsoft.com/office/officeart/2008/layout/LinedList"/>
    <dgm:cxn modelId="{98590A2C-2D5E-46F6-9D18-2C3E46472A11}" type="presParOf" srcId="{BBB6E3E5-6F54-4E20-82D0-1C931ABAC5A1}" destId="{A6F33F38-EBC6-499E-A7A6-5327B8DB5BB3}" srcOrd="1" destOrd="0" presId="urn:microsoft.com/office/officeart/2008/layout/LinedList"/>
    <dgm:cxn modelId="{C035329B-CCB1-4BC2-82E1-CF58EFFC68C7}" type="presParOf" srcId="{1FAA42D4-A571-4C55-A47D-36CB244AF02C}" destId="{8EE039C0-A612-4716-A059-DD320BEE101D}" srcOrd="2" destOrd="0" presId="urn:microsoft.com/office/officeart/2008/layout/LinedList"/>
    <dgm:cxn modelId="{3487E837-F069-4EB4-9870-AE801B3BE25C}" type="presParOf" srcId="{1FAA42D4-A571-4C55-A47D-36CB244AF02C}" destId="{478ABFD3-B2F5-499F-A2CC-CD0B66D41330}" srcOrd="3" destOrd="0" presId="urn:microsoft.com/office/officeart/2008/layout/LinedList"/>
    <dgm:cxn modelId="{55DEA75A-858E-4715-9637-382FAA6CDA2A}" type="presParOf" srcId="{478ABFD3-B2F5-499F-A2CC-CD0B66D41330}" destId="{A9AD7875-3C8A-48A9-B558-4AC1AA98A81E}" srcOrd="0" destOrd="0" presId="urn:microsoft.com/office/officeart/2008/layout/LinedList"/>
    <dgm:cxn modelId="{DB762720-2DC0-45EA-84ED-AFE534E5F3D9}" type="presParOf" srcId="{478ABFD3-B2F5-499F-A2CC-CD0B66D41330}" destId="{A976E858-213C-449F-B91D-50E88BCE9EA6}" srcOrd="1" destOrd="0" presId="urn:microsoft.com/office/officeart/2008/layout/LinedList"/>
    <dgm:cxn modelId="{EACE2149-1DD8-4D7E-9322-9E8AAD2D5E1A}" type="presParOf" srcId="{1FAA42D4-A571-4C55-A47D-36CB244AF02C}" destId="{A49189B3-F8CA-4874-A5EA-2EFF57B3E815}" srcOrd="4" destOrd="0" presId="urn:microsoft.com/office/officeart/2008/layout/LinedList"/>
    <dgm:cxn modelId="{64CDA10D-0368-4823-81D7-B802F40AA528}" type="presParOf" srcId="{1FAA42D4-A571-4C55-A47D-36CB244AF02C}" destId="{FD4ADFDD-1D2D-44EB-94B6-99A0C49A9D49}" srcOrd="5" destOrd="0" presId="urn:microsoft.com/office/officeart/2008/layout/LinedList"/>
    <dgm:cxn modelId="{A6519B56-4D45-482D-89F4-A240F485E40F}" type="presParOf" srcId="{FD4ADFDD-1D2D-44EB-94B6-99A0C49A9D49}" destId="{2BD179DE-B535-474B-9C38-46091B1104C4}" srcOrd="0" destOrd="0" presId="urn:microsoft.com/office/officeart/2008/layout/LinedList"/>
    <dgm:cxn modelId="{B231D42E-864A-4621-AB4B-0D66BE57FAC5}" type="presParOf" srcId="{FD4ADFDD-1D2D-44EB-94B6-99A0C49A9D49}" destId="{28B6CF07-27F1-4233-81C1-1E087AADAEB5}" srcOrd="1" destOrd="0" presId="urn:microsoft.com/office/officeart/2008/layout/LinedList"/>
    <dgm:cxn modelId="{4237840D-AB7B-46C8-8B44-78D2F7EB188B}" type="presParOf" srcId="{1FAA42D4-A571-4C55-A47D-36CB244AF02C}" destId="{27CA27A3-AF7D-44E8-9445-7B0FB5AB74D9}" srcOrd="6" destOrd="0" presId="urn:microsoft.com/office/officeart/2008/layout/LinedList"/>
    <dgm:cxn modelId="{774DAA7B-AA8F-408F-8F66-5E6A1632FB6C}" type="presParOf" srcId="{1FAA42D4-A571-4C55-A47D-36CB244AF02C}" destId="{CCE2C5AE-656A-44AB-94E8-0C6A4CED17E6}" srcOrd="7" destOrd="0" presId="urn:microsoft.com/office/officeart/2008/layout/LinedList"/>
    <dgm:cxn modelId="{DEE98746-E231-4389-80A2-8CEAFE45A426}" type="presParOf" srcId="{CCE2C5AE-656A-44AB-94E8-0C6A4CED17E6}" destId="{00274733-EBDE-4D5B-9D7B-E021ECE380BB}" srcOrd="0" destOrd="0" presId="urn:microsoft.com/office/officeart/2008/layout/LinedList"/>
    <dgm:cxn modelId="{AE8C5785-0132-48FD-9568-BFC0D89E04E5}" type="presParOf" srcId="{CCE2C5AE-656A-44AB-94E8-0C6A4CED17E6}" destId="{4995F401-FCBF-4DAC-A59C-5274A0F3EDD1}" srcOrd="1" destOrd="0" presId="urn:microsoft.com/office/officeart/2008/layout/LinedList"/>
    <dgm:cxn modelId="{BFCE6EEF-5DE3-420E-9406-6929125950FE}" type="presParOf" srcId="{1FAA42D4-A571-4C55-A47D-36CB244AF02C}" destId="{E3032154-2D6A-48E6-8781-3B3B97F69F54}" srcOrd="8" destOrd="0" presId="urn:microsoft.com/office/officeart/2008/layout/LinedList"/>
    <dgm:cxn modelId="{6463E1D3-8194-429C-A827-153C67E0E0B4}" type="presParOf" srcId="{1FAA42D4-A571-4C55-A47D-36CB244AF02C}" destId="{DD377ED3-4EB8-476A-A93E-72F9313B2B18}" srcOrd="9" destOrd="0" presId="urn:microsoft.com/office/officeart/2008/layout/LinedList"/>
    <dgm:cxn modelId="{887ECDD8-1227-46AA-AA6B-EB32F58E03DA}" type="presParOf" srcId="{DD377ED3-4EB8-476A-A93E-72F9313B2B18}" destId="{83A8613E-C41B-445D-996E-6831BD6DA327}" srcOrd="0" destOrd="0" presId="urn:microsoft.com/office/officeart/2008/layout/LinedList"/>
    <dgm:cxn modelId="{38FE5EC7-6327-4BA1-A7E2-81D6FA7562E4}" type="presParOf" srcId="{DD377ED3-4EB8-476A-A93E-72F9313B2B18}" destId="{872AE7D2-EA7D-4475-9F8B-02843D0A1AD7}" srcOrd="1" destOrd="0" presId="urn:microsoft.com/office/officeart/2008/layout/LinedList"/>
    <dgm:cxn modelId="{C8C44BD2-3008-430D-8386-E6C9928DDA9F}" type="presParOf" srcId="{1FAA42D4-A571-4C55-A47D-36CB244AF02C}" destId="{99B31C32-73A3-4DE4-B5C2-0FE9BA85F058}" srcOrd="10" destOrd="0" presId="urn:microsoft.com/office/officeart/2008/layout/LinedList"/>
    <dgm:cxn modelId="{C01EB715-5B0B-4C3D-AF9C-4474F2D8B3CF}" type="presParOf" srcId="{1FAA42D4-A571-4C55-A47D-36CB244AF02C}" destId="{1F6C3298-524B-42FA-925C-83C182EC0288}" srcOrd="11" destOrd="0" presId="urn:microsoft.com/office/officeart/2008/layout/LinedList"/>
    <dgm:cxn modelId="{46094305-60BA-4766-B1AB-CB2E54C80C79}" type="presParOf" srcId="{1F6C3298-524B-42FA-925C-83C182EC0288}" destId="{FE39B1AF-582E-4D7B-8AA0-A6C4AD1FF7DF}" srcOrd="0" destOrd="0" presId="urn:microsoft.com/office/officeart/2008/layout/LinedList"/>
    <dgm:cxn modelId="{B504C839-343D-4F0F-8316-CB94C60D5B2E}" type="presParOf" srcId="{1F6C3298-524B-42FA-925C-83C182EC0288}" destId="{EAD128A5-04B8-455E-9A65-2EEB021F8B95}" srcOrd="1" destOrd="0" presId="urn:microsoft.com/office/officeart/2008/layout/LinedList"/>
    <dgm:cxn modelId="{D768A6D3-0A75-4D97-B4D2-B4E4C17C841F}" type="presParOf" srcId="{1FAA42D4-A571-4C55-A47D-36CB244AF02C}" destId="{86BAD399-326C-4A1B-845D-26B2D4645D81}" srcOrd="12" destOrd="0" presId="urn:microsoft.com/office/officeart/2008/layout/LinedList"/>
    <dgm:cxn modelId="{9D2F5255-9CD6-4C82-AF36-E01E28282FBB}" type="presParOf" srcId="{1FAA42D4-A571-4C55-A47D-36CB244AF02C}" destId="{161371A1-A811-4D1A-8CE3-B22E3B4B87BB}" srcOrd="13" destOrd="0" presId="urn:microsoft.com/office/officeart/2008/layout/LinedList"/>
    <dgm:cxn modelId="{D92D073D-8675-4E6B-B267-B2F484E16300}" type="presParOf" srcId="{161371A1-A811-4D1A-8CE3-B22E3B4B87BB}" destId="{EEE33B62-5D22-4B02-B7DF-EF4A3D0DBB8F}" srcOrd="0" destOrd="0" presId="urn:microsoft.com/office/officeart/2008/layout/LinedList"/>
    <dgm:cxn modelId="{1F781A18-CC9E-4B5D-9D61-31B13A158A14}" type="presParOf" srcId="{161371A1-A811-4D1A-8CE3-B22E3B4B87BB}" destId="{EE420A02-725A-419B-A54A-C9FF9B22E8F9}" srcOrd="1" destOrd="0" presId="urn:microsoft.com/office/officeart/2008/layout/LinedList"/>
    <dgm:cxn modelId="{350F679F-277E-4BE1-BBB3-9E5FB2244608}" type="presParOf" srcId="{1FAA42D4-A571-4C55-A47D-36CB244AF02C}" destId="{0B57D00D-5E5C-49BB-84AD-9451FB070ADC}" srcOrd="14" destOrd="0" presId="urn:microsoft.com/office/officeart/2008/layout/LinedList"/>
    <dgm:cxn modelId="{59991332-CB9C-4480-9DE8-B5E3C8096FE3}" type="presParOf" srcId="{1FAA42D4-A571-4C55-A47D-36CB244AF02C}" destId="{9A597458-6DE7-48B8-9DED-72C20C94FB8D}" srcOrd="15" destOrd="0" presId="urn:microsoft.com/office/officeart/2008/layout/LinedList"/>
    <dgm:cxn modelId="{213F837D-396C-4B83-BE08-9800B559B2C0}" type="presParOf" srcId="{9A597458-6DE7-48B8-9DED-72C20C94FB8D}" destId="{AAD0422F-447C-48B5-A8DA-275280321EE7}" srcOrd="0" destOrd="0" presId="urn:microsoft.com/office/officeart/2008/layout/LinedList"/>
    <dgm:cxn modelId="{655EC278-89E7-43E1-AE48-7F8BE8046BE0}" type="presParOf" srcId="{9A597458-6DE7-48B8-9DED-72C20C94FB8D}" destId="{FCD48653-87AA-4741-B058-115731078F20}" srcOrd="1" destOrd="0" presId="urn:microsoft.com/office/officeart/2008/layout/LinedList"/>
    <dgm:cxn modelId="{F9384B35-B917-4278-A7E4-3E203599EC36}" type="presParOf" srcId="{1FAA42D4-A571-4C55-A47D-36CB244AF02C}" destId="{7817FE83-681C-4D57-A13C-6A3B8B0F33B1}" srcOrd="16" destOrd="0" presId="urn:microsoft.com/office/officeart/2008/layout/LinedList"/>
    <dgm:cxn modelId="{1909E2A7-A8F8-474A-AC9D-43620EB98B3C}" type="presParOf" srcId="{1FAA42D4-A571-4C55-A47D-36CB244AF02C}" destId="{0757EB31-3547-4209-8EE9-150B023630F7}" srcOrd="17" destOrd="0" presId="urn:microsoft.com/office/officeart/2008/layout/LinedList"/>
    <dgm:cxn modelId="{3752E88D-0038-4675-A0B5-80AAFFBA23B2}" type="presParOf" srcId="{0757EB31-3547-4209-8EE9-150B023630F7}" destId="{52A767B3-7B1D-43E4-BEBC-72CC6236F9CE}" srcOrd="0" destOrd="0" presId="urn:microsoft.com/office/officeart/2008/layout/LinedList"/>
    <dgm:cxn modelId="{6841A471-9FD5-49F3-A8AD-B9144C20BFC9}" type="presParOf" srcId="{0757EB31-3547-4209-8EE9-150B023630F7}" destId="{828771B8-ECFF-4A12-913F-3AE5C8F8816D}" srcOrd="1" destOrd="0" presId="urn:microsoft.com/office/officeart/2008/layout/LinedList"/>
    <dgm:cxn modelId="{B5A6C51E-0DF9-473A-A676-6E9D77695A15}" type="presParOf" srcId="{1FAA42D4-A571-4C55-A47D-36CB244AF02C}" destId="{072FD21C-8E6B-4E87-8667-2DAC1A53FF1D}" srcOrd="18" destOrd="0" presId="urn:microsoft.com/office/officeart/2008/layout/LinedList"/>
    <dgm:cxn modelId="{DD999AFB-DF44-4873-91E6-AC695A0F00D2}" type="presParOf" srcId="{1FAA42D4-A571-4C55-A47D-36CB244AF02C}" destId="{E6003001-BBB9-4FA9-8D81-20DFE4873E6F}" srcOrd="19" destOrd="0" presId="urn:microsoft.com/office/officeart/2008/layout/LinedList"/>
    <dgm:cxn modelId="{FEDA6B25-2061-453D-84F4-BB2395A3EDBE}" type="presParOf" srcId="{E6003001-BBB9-4FA9-8D81-20DFE4873E6F}" destId="{6F892656-6A27-489C-B3B6-DC20C50DC9B2}" srcOrd="0" destOrd="0" presId="urn:microsoft.com/office/officeart/2008/layout/LinedList"/>
    <dgm:cxn modelId="{3A0181A1-02A3-41F4-930D-9AF133993307}" type="presParOf" srcId="{E6003001-BBB9-4FA9-8D81-20DFE4873E6F}" destId="{E962619E-B95D-4D6F-842C-A9887F029D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78AC17-A582-4656-B99E-3A3BC931A1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DE333B94-A93E-4E13-A621-0AC8A75CCDB2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 dirty="0"/>
            <a:t>Беглость</a:t>
          </a:r>
          <a:r>
            <a:rPr lang="ru-RU" dirty="0"/>
            <a:t> (беглость идей) - количество идей, возникающих в единицу времени </a:t>
          </a:r>
          <a:endParaRPr lang="en-US" dirty="0"/>
        </a:p>
      </dgm:t>
    </dgm:pt>
    <dgm:pt modelId="{021BCF26-B1A4-4F15-B6A2-72AF655E9AB0}" type="parTrans" cxnId="{9618F14D-B609-4081-9C4F-DD0E93E0E92E}">
      <dgm:prSet/>
      <dgm:spPr/>
      <dgm:t>
        <a:bodyPr/>
        <a:lstStyle/>
        <a:p>
          <a:endParaRPr lang="en-US"/>
        </a:p>
      </dgm:t>
    </dgm:pt>
    <dgm:pt modelId="{466C23DB-C288-4365-BB41-AD3FA784B4A6}" type="sibTrans" cxnId="{9618F14D-B609-4081-9C4F-DD0E93E0E92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889326C-AB6D-4F7D-98B4-DF8B67862ADF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/>
            <a:t>Гибкость</a:t>
          </a:r>
          <a:r>
            <a:rPr lang="ru-RU"/>
            <a:t> – способность с одной идеи переключаться на другую </a:t>
          </a:r>
          <a:endParaRPr lang="en-US"/>
        </a:p>
      </dgm:t>
    </dgm:pt>
    <dgm:pt modelId="{A2ED9E19-17A4-4279-873D-35C1EC83A6AA}" type="parTrans" cxnId="{E9DF2845-45EA-4422-8044-8C942EEF0026}">
      <dgm:prSet/>
      <dgm:spPr/>
      <dgm:t>
        <a:bodyPr/>
        <a:lstStyle/>
        <a:p>
          <a:endParaRPr lang="en-US"/>
        </a:p>
      </dgm:t>
    </dgm:pt>
    <dgm:pt modelId="{1B250B25-4642-4FE2-8D2F-7BCC4399796A}" type="sibTrans" cxnId="{E9DF2845-45EA-4422-8044-8C942EEF002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7B96262-B823-4EE6-8F66-7A5DC9FEE37F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/>
            <a:t>Оригинальность</a:t>
          </a:r>
          <a:r>
            <a:rPr lang="ru-RU"/>
            <a:t> – представление идеи каким-то необычным образом </a:t>
          </a:r>
          <a:endParaRPr lang="en-US"/>
        </a:p>
      </dgm:t>
    </dgm:pt>
    <dgm:pt modelId="{0EA214A7-B038-467C-9FD3-7FFED902CC6C}" type="parTrans" cxnId="{A7862DDB-F428-45CC-854B-F5EF6914B575}">
      <dgm:prSet/>
      <dgm:spPr/>
      <dgm:t>
        <a:bodyPr/>
        <a:lstStyle/>
        <a:p>
          <a:endParaRPr lang="en-US"/>
        </a:p>
      </dgm:t>
    </dgm:pt>
    <dgm:pt modelId="{F86695A6-981D-4D2B-8EFE-CAEE9E2EF3E1}" type="sibTrans" cxnId="{A7862DDB-F428-45CC-854B-F5EF6914B57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071964D-BB87-4595-AFC7-B2CB579CDBF6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 dirty="0"/>
            <a:t>Точность</a:t>
          </a:r>
          <a:r>
            <a:rPr lang="ru-RU" dirty="0"/>
            <a:t> – исполнение, детализация идеи</a:t>
          </a:r>
          <a:endParaRPr lang="en-US" dirty="0"/>
        </a:p>
      </dgm:t>
    </dgm:pt>
    <dgm:pt modelId="{2697D43F-B81B-4E7A-BF21-678038C3126F}" type="parTrans" cxnId="{BF2E1264-C25B-4817-BE6E-E7FAB9A45C25}">
      <dgm:prSet/>
      <dgm:spPr/>
      <dgm:t>
        <a:bodyPr/>
        <a:lstStyle/>
        <a:p>
          <a:endParaRPr lang="en-US"/>
        </a:p>
      </dgm:t>
    </dgm:pt>
    <dgm:pt modelId="{BD25D552-4AEC-4B9F-B158-993BE8DA865E}" type="sibTrans" cxnId="{BF2E1264-C25B-4817-BE6E-E7FAB9A45C25}">
      <dgm:prSet/>
      <dgm:spPr/>
      <dgm:t>
        <a:bodyPr/>
        <a:lstStyle/>
        <a:p>
          <a:endParaRPr lang="en-US"/>
        </a:p>
      </dgm:t>
    </dgm:pt>
    <dgm:pt modelId="{44A84565-5030-42E6-93B2-5A2DAF79C49F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D5553DE8-8B7E-41E3-989D-577E904D416A}" type="parTrans" cxnId="{371F17DA-E064-4C81-98D2-65C35FA87BDB}">
      <dgm:prSet/>
      <dgm:spPr/>
      <dgm:t>
        <a:bodyPr/>
        <a:lstStyle/>
        <a:p>
          <a:endParaRPr lang="ru-RU"/>
        </a:p>
      </dgm:t>
    </dgm:pt>
    <dgm:pt modelId="{65108C18-D1A4-49C7-A401-EF95B7E0BEBD}" type="sibTrans" cxnId="{371F17DA-E064-4C81-98D2-65C35FA87BDB}">
      <dgm:prSet/>
      <dgm:spPr/>
      <dgm:t>
        <a:bodyPr/>
        <a:lstStyle/>
        <a:p>
          <a:endParaRPr lang="ru-RU"/>
        </a:p>
      </dgm:t>
    </dgm:pt>
    <dgm:pt modelId="{621EA868-79D0-40DC-97B5-567897D6E0E0}" type="pres">
      <dgm:prSet presAssocID="{5678AC17-A582-4656-B99E-3A3BC931A1C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83E844-27CB-44FD-994E-2919D0D1DCFD}" type="pres">
      <dgm:prSet presAssocID="{DE333B94-A93E-4E13-A621-0AC8A75CCDB2}" presName="compNode" presStyleCnt="0"/>
      <dgm:spPr/>
    </dgm:pt>
    <dgm:pt modelId="{1FC43E0F-01AB-4F6C-A1DB-1108B13D5903}" type="pres">
      <dgm:prSet presAssocID="{DE333B94-A93E-4E13-A621-0AC8A75CCDB2}" presName="bgRect" presStyleLbl="bgShp" presStyleIdx="0" presStyleCnt="5"/>
      <dgm:spPr/>
    </dgm:pt>
    <dgm:pt modelId="{0D026AE7-5EB5-45F3-BDC0-32532EB2E124}" type="pres">
      <dgm:prSet presAssocID="{DE333B94-A93E-4E13-A621-0AC8A75CCDB2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Субтитры"/>
        </a:ext>
      </dgm:extLst>
    </dgm:pt>
    <dgm:pt modelId="{EF3AB707-D255-461C-AB22-C52A7725209F}" type="pres">
      <dgm:prSet presAssocID="{DE333B94-A93E-4E13-A621-0AC8A75CCDB2}" presName="spaceRect" presStyleCnt="0"/>
      <dgm:spPr/>
    </dgm:pt>
    <dgm:pt modelId="{B17FAC79-51B3-451F-807C-FD861BF364BA}" type="pres">
      <dgm:prSet presAssocID="{DE333B94-A93E-4E13-A621-0AC8A75CCDB2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E2DD88A-D896-4898-853A-B7E971E12167}" type="pres">
      <dgm:prSet presAssocID="{466C23DB-C288-4365-BB41-AD3FA784B4A6}" presName="sibTrans" presStyleCnt="0"/>
      <dgm:spPr/>
    </dgm:pt>
    <dgm:pt modelId="{9D648F2F-2939-4AC2-A5FB-464626FEDD9F}" type="pres">
      <dgm:prSet presAssocID="{D889326C-AB6D-4F7D-98B4-DF8B67862ADF}" presName="compNode" presStyleCnt="0"/>
      <dgm:spPr/>
    </dgm:pt>
    <dgm:pt modelId="{48361096-C255-40D6-BBE7-9F5FE20789F9}" type="pres">
      <dgm:prSet presAssocID="{D889326C-AB6D-4F7D-98B4-DF8B67862ADF}" presName="bgRect" presStyleLbl="bgShp" presStyleIdx="1" presStyleCnt="5"/>
      <dgm:spPr/>
    </dgm:pt>
    <dgm:pt modelId="{3D7BD7CC-779A-43FE-8428-7E9715C088AD}" type="pres">
      <dgm:prSet presAssocID="{D889326C-AB6D-4F7D-98B4-DF8B67862ADF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Лампочка"/>
        </a:ext>
      </dgm:extLst>
    </dgm:pt>
    <dgm:pt modelId="{8963111E-2769-46A8-9339-82EF405D3B16}" type="pres">
      <dgm:prSet presAssocID="{D889326C-AB6D-4F7D-98B4-DF8B67862ADF}" presName="spaceRect" presStyleCnt="0"/>
      <dgm:spPr/>
    </dgm:pt>
    <dgm:pt modelId="{F18B9865-DD29-42D9-B33A-25D207479A3A}" type="pres">
      <dgm:prSet presAssocID="{D889326C-AB6D-4F7D-98B4-DF8B67862ADF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C924F56-BFDE-4A2B-8770-0C6A9A6BB5D6}" type="pres">
      <dgm:prSet presAssocID="{1B250B25-4642-4FE2-8D2F-7BCC4399796A}" presName="sibTrans" presStyleCnt="0"/>
      <dgm:spPr/>
    </dgm:pt>
    <dgm:pt modelId="{107038DC-295B-439D-BA9B-E6044B347C8A}" type="pres">
      <dgm:prSet presAssocID="{07B96262-B823-4EE6-8F66-7A5DC9FEE37F}" presName="compNode" presStyleCnt="0"/>
      <dgm:spPr/>
    </dgm:pt>
    <dgm:pt modelId="{3615FAC1-0C5C-4AEC-AB69-A0B99E13EA5B}" type="pres">
      <dgm:prSet presAssocID="{07B96262-B823-4EE6-8F66-7A5DC9FEE37F}" presName="bgRect" presStyleLbl="bgShp" presStyleIdx="2" presStyleCnt="5"/>
      <dgm:spPr/>
    </dgm:pt>
    <dgm:pt modelId="{096C25F2-6607-43D2-B938-B98AA89F8594}" type="pres">
      <dgm:prSet presAssocID="{07B96262-B823-4EE6-8F66-7A5DC9FEE37F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806F5CAF-9920-4FE4-AD96-B0AE6E3DE92E}" type="pres">
      <dgm:prSet presAssocID="{07B96262-B823-4EE6-8F66-7A5DC9FEE37F}" presName="spaceRect" presStyleCnt="0"/>
      <dgm:spPr/>
    </dgm:pt>
    <dgm:pt modelId="{8045E533-93ED-41D3-AAF1-98F5AD6D6F43}" type="pres">
      <dgm:prSet presAssocID="{07B96262-B823-4EE6-8F66-7A5DC9FEE37F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F88E39A-4D3C-4B7E-B656-1CB1315A7825}" type="pres">
      <dgm:prSet presAssocID="{F86695A6-981D-4D2B-8EFE-CAEE9E2EF3E1}" presName="sibTrans" presStyleCnt="0"/>
      <dgm:spPr/>
    </dgm:pt>
    <dgm:pt modelId="{98EBA95F-E08C-4D37-91CA-8A7CD151BBAA}" type="pres">
      <dgm:prSet presAssocID="{C071964D-BB87-4595-AFC7-B2CB579CDBF6}" presName="compNode" presStyleCnt="0"/>
      <dgm:spPr/>
    </dgm:pt>
    <dgm:pt modelId="{A4D08AB8-5FB0-480B-B697-C8E1EEC29FB1}" type="pres">
      <dgm:prSet presAssocID="{C071964D-BB87-4595-AFC7-B2CB579CDBF6}" presName="bgRect" presStyleLbl="bgShp" presStyleIdx="3" presStyleCnt="5"/>
      <dgm:spPr/>
    </dgm:pt>
    <dgm:pt modelId="{106DDFFE-6B08-4738-BC83-2A5FA36EF81A}" type="pres">
      <dgm:prSet presAssocID="{C071964D-BB87-4595-AFC7-B2CB579CDBF6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Цель"/>
        </a:ext>
      </dgm:extLst>
    </dgm:pt>
    <dgm:pt modelId="{C01349A4-6D9A-4348-BCE0-120D33006955}" type="pres">
      <dgm:prSet presAssocID="{C071964D-BB87-4595-AFC7-B2CB579CDBF6}" presName="spaceRect" presStyleCnt="0"/>
      <dgm:spPr/>
    </dgm:pt>
    <dgm:pt modelId="{FC21DD29-D3E7-471C-A400-2CDDCDD4B0A5}" type="pres">
      <dgm:prSet presAssocID="{C071964D-BB87-4595-AFC7-B2CB579CDBF6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3A4C8A6-3A58-44C1-9E17-EA87FB816B58}" type="pres">
      <dgm:prSet presAssocID="{BD25D552-4AEC-4B9F-B158-993BE8DA865E}" presName="sibTrans" presStyleCnt="0"/>
      <dgm:spPr/>
    </dgm:pt>
    <dgm:pt modelId="{E8B35A02-B00A-4862-9A96-4B3E1CCDD931}" type="pres">
      <dgm:prSet presAssocID="{44A84565-5030-42E6-93B2-5A2DAF79C49F}" presName="compNode" presStyleCnt="0"/>
      <dgm:spPr/>
    </dgm:pt>
    <dgm:pt modelId="{86E2D36F-2EBF-4CB3-A98B-6B8A4289DFBE}" type="pres">
      <dgm:prSet presAssocID="{44A84565-5030-42E6-93B2-5A2DAF79C49F}" presName="bgRect" presStyleLbl="bgShp" presStyleIdx="4" presStyleCnt="5" custLinFactNeighborX="-681" custLinFactNeighborY="470"/>
      <dgm:spPr/>
    </dgm:pt>
    <dgm:pt modelId="{04F84CEB-41D3-4CE2-A590-12815F6A7BF3}" type="pres">
      <dgm:prSet presAssocID="{44A84565-5030-42E6-93B2-5A2DAF79C49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Мозг в голове со сплошной заливкой"/>
        </a:ext>
      </dgm:extLst>
    </dgm:pt>
    <dgm:pt modelId="{BAEF99B6-0DB7-4D61-94FF-D821926B1D8C}" type="pres">
      <dgm:prSet presAssocID="{44A84565-5030-42E6-93B2-5A2DAF79C49F}" presName="spaceRect" presStyleCnt="0"/>
      <dgm:spPr/>
    </dgm:pt>
    <dgm:pt modelId="{287AD3B5-5DD5-4557-B900-7D1641CCFD77}" type="pres">
      <dgm:prSet presAssocID="{44A84565-5030-42E6-93B2-5A2DAF79C49F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F2003F80-3716-40E7-87D1-762C6DD3A5C3}" type="presOf" srcId="{C071964D-BB87-4595-AFC7-B2CB579CDBF6}" destId="{FC21DD29-D3E7-471C-A400-2CDDCDD4B0A5}" srcOrd="0" destOrd="0" presId="urn:microsoft.com/office/officeart/2018/2/layout/IconVerticalSolidList"/>
    <dgm:cxn modelId="{E9DF2845-45EA-4422-8044-8C942EEF0026}" srcId="{5678AC17-A582-4656-B99E-3A3BC931A1CA}" destId="{D889326C-AB6D-4F7D-98B4-DF8B67862ADF}" srcOrd="1" destOrd="0" parTransId="{A2ED9E19-17A4-4279-873D-35C1EC83A6AA}" sibTransId="{1B250B25-4642-4FE2-8D2F-7BCC4399796A}"/>
    <dgm:cxn modelId="{BF2E1264-C25B-4817-BE6E-E7FAB9A45C25}" srcId="{5678AC17-A582-4656-B99E-3A3BC931A1CA}" destId="{C071964D-BB87-4595-AFC7-B2CB579CDBF6}" srcOrd="3" destOrd="0" parTransId="{2697D43F-B81B-4E7A-BF21-678038C3126F}" sibTransId="{BD25D552-4AEC-4B9F-B158-993BE8DA865E}"/>
    <dgm:cxn modelId="{31F97822-CF9E-45F6-80C2-22CDEFA96BF9}" type="presOf" srcId="{D889326C-AB6D-4F7D-98B4-DF8B67862ADF}" destId="{F18B9865-DD29-42D9-B33A-25D207479A3A}" srcOrd="0" destOrd="0" presId="urn:microsoft.com/office/officeart/2018/2/layout/IconVerticalSolidList"/>
    <dgm:cxn modelId="{0627B737-2E8E-45D9-9246-FA06DC18B006}" type="presOf" srcId="{5678AC17-A582-4656-B99E-3A3BC931A1CA}" destId="{621EA868-79D0-40DC-97B5-567897D6E0E0}" srcOrd="0" destOrd="0" presId="urn:microsoft.com/office/officeart/2018/2/layout/IconVerticalSolidList"/>
    <dgm:cxn modelId="{A7862DDB-F428-45CC-854B-F5EF6914B575}" srcId="{5678AC17-A582-4656-B99E-3A3BC931A1CA}" destId="{07B96262-B823-4EE6-8F66-7A5DC9FEE37F}" srcOrd="2" destOrd="0" parTransId="{0EA214A7-B038-467C-9FD3-7FFED902CC6C}" sibTransId="{F86695A6-981D-4D2B-8EFE-CAEE9E2EF3E1}"/>
    <dgm:cxn modelId="{88075429-4D5B-429A-96E6-9FFD99C13298}" type="presOf" srcId="{44A84565-5030-42E6-93B2-5A2DAF79C49F}" destId="{287AD3B5-5DD5-4557-B900-7D1641CCFD77}" srcOrd="0" destOrd="0" presId="urn:microsoft.com/office/officeart/2018/2/layout/IconVerticalSolidList"/>
    <dgm:cxn modelId="{371F17DA-E064-4C81-98D2-65C35FA87BDB}" srcId="{5678AC17-A582-4656-B99E-3A3BC931A1CA}" destId="{44A84565-5030-42E6-93B2-5A2DAF79C49F}" srcOrd="4" destOrd="0" parTransId="{D5553DE8-8B7E-41E3-989D-577E904D416A}" sibTransId="{65108C18-D1A4-49C7-A401-EF95B7E0BEBD}"/>
    <dgm:cxn modelId="{3212B24D-6F4B-4825-9345-E42A4700DEDB}" type="presOf" srcId="{07B96262-B823-4EE6-8F66-7A5DC9FEE37F}" destId="{8045E533-93ED-41D3-AAF1-98F5AD6D6F43}" srcOrd="0" destOrd="0" presId="urn:microsoft.com/office/officeart/2018/2/layout/IconVerticalSolidList"/>
    <dgm:cxn modelId="{9618F14D-B609-4081-9C4F-DD0E93E0E92E}" srcId="{5678AC17-A582-4656-B99E-3A3BC931A1CA}" destId="{DE333B94-A93E-4E13-A621-0AC8A75CCDB2}" srcOrd="0" destOrd="0" parTransId="{021BCF26-B1A4-4F15-B6A2-72AF655E9AB0}" sibTransId="{466C23DB-C288-4365-BB41-AD3FA784B4A6}"/>
    <dgm:cxn modelId="{3CD96C7F-3A65-40C7-9600-C6F15205D40F}" type="presOf" srcId="{DE333B94-A93E-4E13-A621-0AC8A75CCDB2}" destId="{B17FAC79-51B3-451F-807C-FD861BF364BA}" srcOrd="0" destOrd="0" presId="urn:microsoft.com/office/officeart/2018/2/layout/IconVerticalSolidList"/>
    <dgm:cxn modelId="{07538FA5-0A39-4974-9CE4-74F13AE939D0}" type="presParOf" srcId="{621EA868-79D0-40DC-97B5-567897D6E0E0}" destId="{4A83E844-27CB-44FD-994E-2919D0D1DCFD}" srcOrd="0" destOrd="0" presId="urn:microsoft.com/office/officeart/2018/2/layout/IconVerticalSolidList"/>
    <dgm:cxn modelId="{6B3BCA94-04C6-4957-84C2-A2EA32C728A2}" type="presParOf" srcId="{4A83E844-27CB-44FD-994E-2919D0D1DCFD}" destId="{1FC43E0F-01AB-4F6C-A1DB-1108B13D5903}" srcOrd="0" destOrd="0" presId="urn:microsoft.com/office/officeart/2018/2/layout/IconVerticalSolidList"/>
    <dgm:cxn modelId="{EA46315D-CBE2-4D0C-8574-425F170213AB}" type="presParOf" srcId="{4A83E844-27CB-44FD-994E-2919D0D1DCFD}" destId="{0D026AE7-5EB5-45F3-BDC0-32532EB2E124}" srcOrd="1" destOrd="0" presId="urn:microsoft.com/office/officeart/2018/2/layout/IconVerticalSolidList"/>
    <dgm:cxn modelId="{C1609EDF-6177-4DC3-ACC8-6B88B53D4AF7}" type="presParOf" srcId="{4A83E844-27CB-44FD-994E-2919D0D1DCFD}" destId="{EF3AB707-D255-461C-AB22-C52A7725209F}" srcOrd="2" destOrd="0" presId="urn:microsoft.com/office/officeart/2018/2/layout/IconVerticalSolidList"/>
    <dgm:cxn modelId="{C32B2A84-7DBA-4C0F-9FFC-FEB9A52D6348}" type="presParOf" srcId="{4A83E844-27CB-44FD-994E-2919D0D1DCFD}" destId="{B17FAC79-51B3-451F-807C-FD861BF364BA}" srcOrd="3" destOrd="0" presId="urn:microsoft.com/office/officeart/2018/2/layout/IconVerticalSolidList"/>
    <dgm:cxn modelId="{45D27456-C047-41F2-BEED-D65D3D9343DA}" type="presParOf" srcId="{621EA868-79D0-40DC-97B5-567897D6E0E0}" destId="{FE2DD88A-D896-4898-853A-B7E971E12167}" srcOrd="1" destOrd="0" presId="urn:microsoft.com/office/officeart/2018/2/layout/IconVerticalSolidList"/>
    <dgm:cxn modelId="{9CD10314-C6AF-4732-A15B-8ACAF89E6E3B}" type="presParOf" srcId="{621EA868-79D0-40DC-97B5-567897D6E0E0}" destId="{9D648F2F-2939-4AC2-A5FB-464626FEDD9F}" srcOrd="2" destOrd="0" presId="urn:microsoft.com/office/officeart/2018/2/layout/IconVerticalSolidList"/>
    <dgm:cxn modelId="{19BC5D15-A766-4A01-8008-ECC5AE616785}" type="presParOf" srcId="{9D648F2F-2939-4AC2-A5FB-464626FEDD9F}" destId="{48361096-C255-40D6-BBE7-9F5FE20789F9}" srcOrd="0" destOrd="0" presId="urn:microsoft.com/office/officeart/2018/2/layout/IconVerticalSolidList"/>
    <dgm:cxn modelId="{F2ADCCCD-F551-401D-8509-1FB155B7B009}" type="presParOf" srcId="{9D648F2F-2939-4AC2-A5FB-464626FEDD9F}" destId="{3D7BD7CC-779A-43FE-8428-7E9715C088AD}" srcOrd="1" destOrd="0" presId="urn:microsoft.com/office/officeart/2018/2/layout/IconVerticalSolidList"/>
    <dgm:cxn modelId="{9A48ACE6-1BCB-4D41-9B6D-A40EB9787B11}" type="presParOf" srcId="{9D648F2F-2939-4AC2-A5FB-464626FEDD9F}" destId="{8963111E-2769-46A8-9339-82EF405D3B16}" srcOrd="2" destOrd="0" presId="urn:microsoft.com/office/officeart/2018/2/layout/IconVerticalSolidList"/>
    <dgm:cxn modelId="{C54CA166-B6E2-4E41-B721-6A67B5FB623E}" type="presParOf" srcId="{9D648F2F-2939-4AC2-A5FB-464626FEDD9F}" destId="{F18B9865-DD29-42D9-B33A-25D207479A3A}" srcOrd="3" destOrd="0" presId="urn:microsoft.com/office/officeart/2018/2/layout/IconVerticalSolidList"/>
    <dgm:cxn modelId="{FB34EAE1-D14B-4311-AC4F-A07395DF08C8}" type="presParOf" srcId="{621EA868-79D0-40DC-97B5-567897D6E0E0}" destId="{DC924F56-BFDE-4A2B-8770-0C6A9A6BB5D6}" srcOrd="3" destOrd="0" presId="urn:microsoft.com/office/officeart/2018/2/layout/IconVerticalSolidList"/>
    <dgm:cxn modelId="{664F490E-C692-41BC-8D2A-0C3D635F7D3E}" type="presParOf" srcId="{621EA868-79D0-40DC-97B5-567897D6E0E0}" destId="{107038DC-295B-439D-BA9B-E6044B347C8A}" srcOrd="4" destOrd="0" presId="urn:microsoft.com/office/officeart/2018/2/layout/IconVerticalSolidList"/>
    <dgm:cxn modelId="{00830781-6FAD-4C24-8F77-6148654171EA}" type="presParOf" srcId="{107038DC-295B-439D-BA9B-E6044B347C8A}" destId="{3615FAC1-0C5C-4AEC-AB69-A0B99E13EA5B}" srcOrd="0" destOrd="0" presId="urn:microsoft.com/office/officeart/2018/2/layout/IconVerticalSolidList"/>
    <dgm:cxn modelId="{5FC9AAB3-2EF9-47DD-B397-2EF836F96297}" type="presParOf" srcId="{107038DC-295B-439D-BA9B-E6044B347C8A}" destId="{096C25F2-6607-43D2-B938-B98AA89F8594}" srcOrd="1" destOrd="0" presId="urn:microsoft.com/office/officeart/2018/2/layout/IconVerticalSolidList"/>
    <dgm:cxn modelId="{134229F7-D083-402D-975F-F9A497E09055}" type="presParOf" srcId="{107038DC-295B-439D-BA9B-E6044B347C8A}" destId="{806F5CAF-9920-4FE4-AD96-B0AE6E3DE92E}" srcOrd="2" destOrd="0" presId="urn:microsoft.com/office/officeart/2018/2/layout/IconVerticalSolidList"/>
    <dgm:cxn modelId="{7C96A851-A769-480B-8504-651FA4A3AB61}" type="presParOf" srcId="{107038DC-295B-439D-BA9B-E6044B347C8A}" destId="{8045E533-93ED-41D3-AAF1-98F5AD6D6F43}" srcOrd="3" destOrd="0" presId="urn:microsoft.com/office/officeart/2018/2/layout/IconVerticalSolidList"/>
    <dgm:cxn modelId="{50D18A37-C0D1-4BB7-9CB0-244614577DE4}" type="presParOf" srcId="{621EA868-79D0-40DC-97B5-567897D6E0E0}" destId="{AF88E39A-4D3C-4B7E-B656-1CB1315A7825}" srcOrd="5" destOrd="0" presId="urn:microsoft.com/office/officeart/2018/2/layout/IconVerticalSolidList"/>
    <dgm:cxn modelId="{9C882535-3D78-4D57-ADF7-1AB2361BC8D1}" type="presParOf" srcId="{621EA868-79D0-40DC-97B5-567897D6E0E0}" destId="{98EBA95F-E08C-4D37-91CA-8A7CD151BBAA}" srcOrd="6" destOrd="0" presId="urn:microsoft.com/office/officeart/2018/2/layout/IconVerticalSolidList"/>
    <dgm:cxn modelId="{0F0581FA-DC46-49D9-882D-DC287F9498E2}" type="presParOf" srcId="{98EBA95F-E08C-4D37-91CA-8A7CD151BBAA}" destId="{A4D08AB8-5FB0-480B-B697-C8E1EEC29FB1}" srcOrd="0" destOrd="0" presId="urn:microsoft.com/office/officeart/2018/2/layout/IconVerticalSolidList"/>
    <dgm:cxn modelId="{6D19BE56-75B6-441D-8BD7-52F134DFE662}" type="presParOf" srcId="{98EBA95F-E08C-4D37-91CA-8A7CD151BBAA}" destId="{106DDFFE-6B08-4738-BC83-2A5FA36EF81A}" srcOrd="1" destOrd="0" presId="urn:microsoft.com/office/officeart/2018/2/layout/IconVerticalSolidList"/>
    <dgm:cxn modelId="{B9610769-B2A8-4D83-B390-5FE8FC66578E}" type="presParOf" srcId="{98EBA95F-E08C-4D37-91CA-8A7CD151BBAA}" destId="{C01349A4-6D9A-4348-BCE0-120D33006955}" srcOrd="2" destOrd="0" presId="urn:microsoft.com/office/officeart/2018/2/layout/IconVerticalSolidList"/>
    <dgm:cxn modelId="{9ADBBC07-302D-4061-8763-E4BA20A62533}" type="presParOf" srcId="{98EBA95F-E08C-4D37-91CA-8A7CD151BBAA}" destId="{FC21DD29-D3E7-471C-A400-2CDDCDD4B0A5}" srcOrd="3" destOrd="0" presId="urn:microsoft.com/office/officeart/2018/2/layout/IconVerticalSolidList"/>
    <dgm:cxn modelId="{AE6CF846-193F-4BB6-BFF1-5C1199CC1FD2}" type="presParOf" srcId="{621EA868-79D0-40DC-97B5-567897D6E0E0}" destId="{63A4C8A6-3A58-44C1-9E17-EA87FB816B58}" srcOrd="7" destOrd="0" presId="urn:microsoft.com/office/officeart/2018/2/layout/IconVerticalSolidList"/>
    <dgm:cxn modelId="{8BEB8B1C-1828-4A7A-9196-4FEE38822E3A}" type="presParOf" srcId="{621EA868-79D0-40DC-97B5-567897D6E0E0}" destId="{E8B35A02-B00A-4862-9A96-4B3E1CCDD931}" srcOrd="8" destOrd="0" presId="urn:microsoft.com/office/officeart/2018/2/layout/IconVerticalSolidList"/>
    <dgm:cxn modelId="{A8CCC9BC-BE55-4F9F-BFE1-F8A9196DF560}" type="presParOf" srcId="{E8B35A02-B00A-4862-9A96-4B3E1CCDD931}" destId="{86E2D36F-2EBF-4CB3-A98B-6B8A4289DFBE}" srcOrd="0" destOrd="0" presId="urn:microsoft.com/office/officeart/2018/2/layout/IconVerticalSolidList"/>
    <dgm:cxn modelId="{C744B4F6-DC35-4B91-81BB-E27A1AE27C51}" type="presParOf" srcId="{E8B35A02-B00A-4862-9A96-4B3E1CCDD931}" destId="{04F84CEB-41D3-4CE2-A590-12815F6A7BF3}" srcOrd="1" destOrd="0" presId="urn:microsoft.com/office/officeart/2018/2/layout/IconVerticalSolidList"/>
    <dgm:cxn modelId="{1B159C00-7C63-4389-BED3-92541B7D3405}" type="presParOf" srcId="{E8B35A02-B00A-4862-9A96-4B3E1CCDD931}" destId="{BAEF99B6-0DB7-4D61-94FF-D821926B1D8C}" srcOrd="2" destOrd="0" presId="urn:microsoft.com/office/officeart/2018/2/layout/IconVerticalSolidList"/>
    <dgm:cxn modelId="{33CF7443-AF5F-4FA3-B19A-560E143819A9}" type="presParOf" srcId="{E8B35A02-B00A-4862-9A96-4B3E1CCDD931}" destId="{287AD3B5-5DD5-4557-B900-7D1641CCFD7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9975AF-AAE1-4F27-BD96-B10781FE0D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8BED86A-64F2-4DE6-8903-94958E5DA3F6}">
      <dgm:prSet custT="1"/>
      <dgm:spPr/>
      <dgm:t>
        <a:bodyPr/>
        <a:lstStyle/>
        <a:p>
          <a:r>
            <a:rPr lang="ru-RU" sz="2400" b="0" i="0" dirty="0"/>
            <a:t>Попробуйте составить из 13 спичек целый метр. Длина одной спички 45мм. </a:t>
          </a:r>
          <a:endParaRPr lang="en-US" sz="2400" dirty="0"/>
        </a:p>
      </dgm:t>
    </dgm:pt>
    <dgm:pt modelId="{495F8F8B-C281-458D-ADDE-310D387CC636}" type="parTrans" cxnId="{8FFE0AEE-71F4-4B3C-9121-13FC81FC7D31}">
      <dgm:prSet/>
      <dgm:spPr/>
      <dgm:t>
        <a:bodyPr/>
        <a:lstStyle/>
        <a:p>
          <a:endParaRPr lang="en-US"/>
        </a:p>
      </dgm:t>
    </dgm:pt>
    <dgm:pt modelId="{04BDBCEB-EAD9-40BF-A9C4-B45571FC8246}" type="sibTrans" cxnId="{8FFE0AEE-71F4-4B3C-9121-13FC81FC7D31}">
      <dgm:prSet/>
      <dgm:spPr/>
      <dgm:t>
        <a:bodyPr/>
        <a:lstStyle/>
        <a:p>
          <a:endParaRPr lang="en-US"/>
        </a:p>
      </dgm:t>
    </dgm:pt>
    <dgm:pt modelId="{FB5B8C9D-80BD-4A9D-9CAC-A113807224DE}">
      <dgm:prSet custT="1"/>
      <dgm:spPr/>
      <dgm:t>
        <a:bodyPr/>
        <a:lstStyle/>
        <a:p>
          <a:r>
            <a:rPr lang="ru-RU" sz="2400" b="0" i="0" baseline="0" dirty="0"/>
            <a:t>Восемь молодых семей решили сложить все свои средства и купить участок земли для постройки дома. Однако денег хватило только на площадь, вмещающую одну квартиру. Что же делать молодым семьям?</a:t>
          </a:r>
          <a:endParaRPr lang="en-US" sz="2400" dirty="0"/>
        </a:p>
      </dgm:t>
    </dgm:pt>
    <dgm:pt modelId="{0E2139C0-AB18-4093-AD8E-ACA7748BEA6A}" type="parTrans" cxnId="{F6DC05AA-59D7-4A82-89AB-EFF61EFA7123}">
      <dgm:prSet/>
      <dgm:spPr/>
      <dgm:t>
        <a:bodyPr/>
        <a:lstStyle/>
        <a:p>
          <a:endParaRPr lang="en-US"/>
        </a:p>
      </dgm:t>
    </dgm:pt>
    <dgm:pt modelId="{728E4135-B39F-4EBF-9C77-D339AF80BA08}" type="sibTrans" cxnId="{F6DC05AA-59D7-4A82-89AB-EFF61EFA7123}">
      <dgm:prSet/>
      <dgm:spPr/>
      <dgm:t>
        <a:bodyPr/>
        <a:lstStyle/>
        <a:p>
          <a:endParaRPr lang="en-US"/>
        </a:p>
      </dgm:t>
    </dgm:pt>
    <dgm:pt modelId="{3373E966-36DA-4F51-98AB-0DDF1890E1E7}">
      <dgm:prSet custT="1"/>
      <dgm:spPr/>
      <dgm:t>
        <a:bodyPr/>
        <a:lstStyle/>
        <a:p>
          <a:r>
            <a:rPr lang="ru-RU" sz="2000" b="0" i="0" dirty="0"/>
            <a:t>Богатый купец оставил своим сыновьям в наследство табун из 17 лошадей. Он завещал сыновьям поделить лошадей следующим образом: одна вторая часть табуна – старшему сыну; одна третья часть – среднему сыну; одна девятая часть – младшему сыну. Как сыновьям разделить наследство?</a:t>
          </a:r>
          <a:endParaRPr lang="en-US" sz="2000" dirty="0"/>
        </a:p>
      </dgm:t>
    </dgm:pt>
    <dgm:pt modelId="{8CFD5E63-0F1F-41E2-A880-64C45160D6B8}" type="parTrans" cxnId="{61AB2C63-4E5F-4697-9294-86F84559797D}">
      <dgm:prSet/>
      <dgm:spPr/>
      <dgm:t>
        <a:bodyPr/>
        <a:lstStyle/>
        <a:p>
          <a:endParaRPr lang="en-US"/>
        </a:p>
      </dgm:t>
    </dgm:pt>
    <dgm:pt modelId="{A8C44006-4603-4180-A828-6822E99099EB}" type="sibTrans" cxnId="{61AB2C63-4E5F-4697-9294-86F84559797D}">
      <dgm:prSet/>
      <dgm:spPr/>
      <dgm:t>
        <a:bodyPr/>
        <a:lstStyle/>
        <a:p>
          <a:endParaRPr lang="en-US"/>
        </a:p>
      </dgm:t>
    </dgm:pt>
    <dgm:pt modelId="{A585E067-C472-431A-B89A-183EB12D0949}" type="pres">
      <dgm:prSet presAssocID="{039975AF-AAE1-4F27-BD96-B10781FE0DD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6BC0B5-7272-494D-97BC-820562FDAFA9}" type="pres">
      <dgm:prSet presAssocID="{D8BED86A-64F2-4DE6-8903-94958E5DA3F6}" presName="compNode" presStyleCnt="0"/>
      <dgm:spPr/>
    </dgm:pt>
    <dgm:pt modelId="{0051AE78-7E36-4A2B-BA37-D357ADF50BD4}" type="pres">
      <dgm:prSet presAssocID="{D8BED86A-64F2-4DE6-8903-94958E5DA3F6}" presName="bgRect" presStyleLbl="bgShp" presStyleIdx="0" presStyleCnt="3"/>
      <dgm:spPr/>
    </dgm:pt>
    <dgm:pt modelId="{FC68D319-6976-4C5D-9DE5-873EF717E014}" type="pres">
      <dgm:prSet presAssocID="{D8BED86A-64F2-4DE6-8903-94958E5DA3F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Линейка"/>
        </a:ext>
      </dgm:extLst>
    </dgm:pt>
    <dgm:pt modelId="{A46561C2-0417-4411-BABA-A4E383113846}" type="pres">
      <dgm:prSet presAssocID="{D8BED86A-64F2-4DE6-8903-94958E5DA3F6}" presName="spaceRect" presStyleCnt="0"/>
      <dgm:spPr/>
    </dgm:pt>
    <dgm:pt modelId="{F50A5F1F-AB0A-405C-A8CC-BCD9BF05CC86}" type="pres">
      <dgm:prSet presAssocID="{D8BED86A-64F2-4DE6-8903-94958E5DA3F6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D8EAB9F-385E-4D0C-A204-AE35414EC10C}" type="pres">
      <dgm:prSet presAssocID="{04BDBCEB-EAD9-40BF-A9C4-B45571FC8246}" presName="sibTrans" presStyleCnt="0"/>
      <dgm:spPr/>
    </dgm:pt>
    <dgm:pt modelId="{16327A1F-1BEC-4B40-80E5-49286653E053}" type="pres">
      <dgm:prSet presAssocID="{FB5B8C9D-80BD-4A9D-9CAC-A113807224DE}" presName="compNode" presStyleCnt="0"/>
      <dgm:spPr/>
    </dgm:pt>
    <dgm:pt modelId="{C3A30E50-C500-4347-8F9E-12729C829AD1}" type="pres">
      <dgm:prSet presAssocID="{FB5B8C9D-80BD-4A9D-9CAC-A113807224DE}" presName="bgRect" presStyleLbl="bgShp" presStyleIdx="1" presStyleCnt="3"/>
      <dgm:spPr/>
    </dgm:pt>
    <dgm:pt modelId="{A5FF8E52-6807-4164-812F-D1432E32C08E}" type="pres">
      <dgm:prSet presAssocID="{FB5B8C9D-80BD-4A9D-9CAC-A113807224DE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83E36F9A-6F49-4940-BA82-75F6E0F84E19}" type="pres">
      <dgm:prSet presAssocID="{FB5B8C9D-80BD-4A9D-9CAC-A113807224DE}" presName="spaceRect" presStyleCnt="0"/>
      <dgm:spPr/>
    </dgm:pt>
    <dgm:pt modelId="{BBA57A74-45A2-448D-87E2-BA7D5F23C25A}" type="pres">
      <dgm:prSet presAssocID="{FB5B8C9D-80BD-4A9D-9CAC-A113807224DE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40398763-D1B6-4C05-97AB-CDC2E632A3EF}" type="pres">
      <dgm:prSet presAssocID="{728E4135-B39F-4EBF-9C77-D339AF80BA08}" presName="sibTrans" presStyleCnt="0"/>
      <dgm:spPr/>
    </dgm:pt>
    <dgm:pt modelId="{49395A4A-BF7C-409C-8639-BF25047D405E}" type="pres">
      <dgm:prSet presAssocID="{3373E966-36DA-4F51-98AB-0DDF1890E1E7}" presName="compNode" presStyleCnt="0"/>
      <dgm:spPr/>
    </dgm:pt>
    <dgm:pt modelId="{E04C9C72-003A-4ABB-B1CD-67523E32E27E}" type="pres">
      <dgm:prSet presAssocID="{3373E966-36DA-4F51-98AB-0DDF1890E1E7}" presName="bgRect" presStyleLbl="bgShp" presStyleIdx="2" presStyleCnt="3"/>
      <dgm:spPr/>
    </dgm:pt>
    <dgm:pt modelId="{F631CDC9-19B7-4BD6-8324-60D2D306679D}" type="pres">
      <dgm:prSet presAssocID="{3373E966-36DA-4F51-98AB-0DDF1890E1E7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Лошадь"/>
        </a:ext>
      </dgm:extLst>
    </dgm:pt>
    <dgm:pt modelId="{8B42EB55-6684-430D-9A91-D1A213A034D0}" type="pres">
      <dgm:prSet presAssocID="{3373E966-36DA-4F51-98AB-0DDF1890E1E7}" presName="spaceRect" presStyleCnt="0"/>
      <dgm:spPr/>
    </dgm:pt>
    <dgm:pt modelId="{50D3859C-D37B-4CDF-98FB-B92D670B3420}" type="pres">
      <dgm:prSet presAssocID="{3373E966-36DA-4F51-98AB-0DDF1890E1E7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8FFE0AEE-71F4-4B3C-9121-13FC81FC7D31}" srcId="{039975AF-AAE1-4F27-BD96-B10781FE0DD9}" destId="{D8BED86A-64F2-4DE6-8903-94958E5DA3F6}" srcOrd="0" destOrd="0" parTransId="{495F8F8B-C281-458D-ADDE-310D387CC636}" sibTransId="{04BDBCEB-EAD9-40BF-A9C4-B45571FC8246}"/>
    <dgm:cxn modelId="{61AB2C63-4E5F-4697-9294-86F84559797D}" srcId="{039975AF-AAE1-4F27-BD96-B10781FE0DD9}" destId="{3373E966-36DA-4F51-98AB-0DDF1890E1E7}" srcOrd="2" destOrd="0" parTransId="{8CFD5E63-0F1F-41E2-A880-64C45160D6B8}" sibTransId="{A8C44006-4603-4180-A828-6822E99099EB}"/>
    <dgm:cxn modelId="{A946ADDB-1BD2-4B81-A87D-A277CB064715}" type="presOf" srcId="{FB5B8C9D-80BD-4A9D-9CAC-A113807224DE}" destId="{BBA57A74-45A2-448D-87E2-BA7D5F23C25A}" srcOrd="0" destOrd="0" presId="urn:microsoft.com/office/officeart/2018/2/layout/IconVerticalSolidList"/>
    <dgm:cxn modelId="{F2F9B746-E260-4199-B74F-BBBB2AC6A736}" type="presOf" srcId="{3373E966-36DA-4F51-98AB-0DDF1890E1E7}" destId="{50D3859C-D37B-4CDF-98FB-B92D670B3420}" srcOrd="0" destOrd="0" presId="urn:microsoft.com/office/officeart/2018/2/layout/IconVerticalSolidList"/>
    <dgm:cxn modelId="{F6DC05AA-59D7-4A82-89AB-EFF61EFA7123}" srcId="{039975AF-AAE1-4F27-BD96-B10781FE0DD9}" destId="{FB5B8C9D-80BD-4A9D-9CAC-A113807224DE}" srcOrd="1" destOrd="0" parTransId="{0E2139C0-AB18-4093-AD8E-ACA7748BEA6A}" sibTransId="{728E4135-B39F-4EBF-9C77-D339AF80BA08}"/>
    <dgm:cxn modelId="{E917BCE9-7780-4005-9DB0-7D081314C596}" type="presOf" srcId="{D8BED86A-64F2-4DE6-8903-94958E5DA3F6}" destId="{F50A5F1F-AB0A-405C-A8CC-BCD9BF05CC86}" srcOrd="0" destOrd="0" presId="urn:microsoft.com/office/officeart/2018/2/layout/IconVerticalSolidList"/>
    <dgm:cxn modelId="{9D80B512-50AF-4E80-B390-65D61C0EF9FA}" type="presOf" srcId="{039975AF-AAE1-4F27-BD96-B10781FE0DD9}" destId="{A585E067-C472-431A-B89A-183EB12D0949}" srcOrd="0" destOrd="0" presId="urn:microsoft.com/office/officeart/2018/2/layout/IconVerticalSolidList"/>
    <dgm:cxn modelId="{2502C87B-5D52-4BFD-B3F2-8283394D1E7B}" type="presParOf" srcId="{A585E067-C472-431A-B89A-183EB12D0949}" destId="{356BC0B5-7272-494D-97BC-820562FDAFA9}" srcOrd="0" destOrd="0" presId="urn:microsoft.com/office/officeart/2018/2/layout/IconVerticalSolidList"/>
    <dgm:cxn modelId="{4F5CB24D-5DBD-4248-87EE-6F0146B8C6DF}" type="presParOf" srcId="{356BC0B5-7272-494D-97BC-820562FDAFA9}" destId="{0051AE78-7E36-4A2B-BA37-D357ADF50BD4}" srcOrd="0" destOrd="0" presId="urn:microsoft.com/office/officeart/2018/2/layout/IconVerticalSolidList"/>
    <dgm:cxn modelId="{58851279-F931-4383-93F4-D16A2F0B469A}" type="presParOf" srcId="{356BC0B5-7272-494D-97BC-820562FDAFA9}" destId="{FC68D319-6976-4C5D-9DE5-873EF717E014}" srcOrd="1" destOrd="0" presId="urn:microsoft.com/office/officeart/2018/2/layout/IconVerticalSolidList"/>
    <dgm:cxn modelId="{C3E58576-BF06-4EFD-9157-9AF7346A73AC}" type="presParOf" srcId="{356BC0B5-7272-494D-97BC-820562FDAFA9}" destId="{A46561C2-0417-4411-BABA-A4E383113846}" srcOrd="2" destOrd="0" presId="urn:microsoft.com/office/officeart/2018/2/layout/IconVerticalSolidList"/>
    <dgm:cxn modelId="{AAF6120E-D46C-4494-BA3C-DEF801F8268B}" type="presParOf" srcId="{356BC0B5-7272-494D-97BC-820562FDAFA9}" destId="{F50A5F1F-AB0A-405C-A8CC-BCD9BF05CC86}" srcOrd="3" destOrd="0" presId="urn:microsoft.com/office/officeart/2018/2/layout/IconVerticalSolidList"/>
    <dgm:cxn modelId="{70BF7DC9-8425-4BC4-8300-C60B883B05FD}" type="presParOf" srcId="{A585E067-C472-431A-B89A-183EB12D0949}" destId="{3D8EAB9F-385E-4D0C-A204-AE35414EC10C}" srcOrd="1" destOrd="0" presId="urn:microsoft.com/office/officeart/2018/2/layout/IconVerticalSolidList"/>
    <dgm:cxn modelId="{BEEEFB9A-1973-4C03-A1F5-793343788B3E}" type="presParOf" srcId="{A585E067-C472-431A-B89A-183EB12D0949}" destId="{16327A1F-1BEC-4B40-80E5-49286653E053}" srcOrd="2" destOrd="0" presId="urn:microsoft.com/office/officeart/2018/2/layout/IconVerticalSolidList"/>
    <dgm:cxn modelId="{0F334CBD-A3FD-42A5-B292-621777DABC3D}" type="presParOf" srcId="{16327A1F-1BEC-4B40-80E5-49286653E053}" destId="{C3A30E50-C500-4347-8F9E-12729C829AD1}" srcOrd="0" destOrd="0" presId="urn:microsoft.com/office/officeart/2018/2/layout/IconVerticalSolidList"/>
    <dgm:cxn modelId="{A2516C7D-62F5-488F-8727-0F6EB6353577}" type="presParOf" srcId="{16327A1F-1BEC-4B40-80E5-49286653E053}" destId="{A5FF8E52-6807-4164-812F-D1432E32C08E}" srcOrd="1" destOrd="0" presId="urn:microsoft.com/office/officeart/2018/2/layout/IconVerticalSolidList"/>
    <dgm:cxn modelId="{C964DAFB-EAC2-442D-9CFE-E49AAD97AFF9}" type="presParOf" srcId="{16327A1F-1BEC-4B40-80E5-49286653E053}" destId="{83E36F9A-6F49-4940-BA82-75F6E0F84E19}" srcOrd="2" destOrd="0" presId="urn:microsoft.com/office/officeart/2018/2/layout/IconVerticalSolidList"/>
    <dgm:cxn modelId="{33D16F24-7F8D-4F5A-BB6C-550BAD42A069}" type="presParOf" srcId="{16327A1F-1BEC-4B40-80E5-49286653E053}" destId="{BBA57A74-45A2-448D-87E2-BA7D5F23C25A}" srcOrd="3" destOrd="0" presId="urn:microsoft.com/office/officeart/2018/2/layout/IconVerticalSolidList"/>
    <dgm:cxn modelId="{25C762B9-6D04-4CD9-BB56-067FA46748E1}" type="presParOf" srcId="{A585E067-C472-431A-B89A-183EB12D0949}" destId="{40398763-D1B6-4C05-97AB-CDC2E632A3EF}" srcOrd="3" destOrd="0" presId="urn:microsoft.com/office/officeart/2018/2/layout/IconVerticalSolidList"/>
    <dgm:cxn modelId="{AA346717-74CE-4B29-B83D-18BF451AB272}" type="presParOf" srcId="{A585E067-C472-431A-B89A-183EB12D0949}" destId="{49395A4A-BF7C-409C-8639-BF25047D405E}" srcOrd="4" destOrd="0" presId="urn:microsoft.com/office/officeart/2018/2/layout/IconVerticalSolidList"/>
    <dgm:cxn modelId="{7AAAABA0-1068-4FDE-9F6C-48212C55D347}" type="presParOf" srcId="{49395A4A-BF7C-409C-8639-BF25047D405E}" destId="{E04C9C72-003A-4ABB-B1CD-67523E32E27E}" srcOrd="0" destOrd="0" presId="urn:microsoft.com/office/officeart/2018/2/layout/IconVerticalSolidList"/>
    <dgm:cxn modelId="{904B9082-A7C4-4B7B-B3AD-CCCC26DE6706}" type="presParOf" srcId="{49395A4A-BF7C-409C-8639-BF25047D405E}" destId="{F631CDC9-19B7-4BD6-8324-60D2D306679D}" srcOrd="1" destOrd="0" presId="urn:microsoft.com/office/officeart/2018/2/layout/IconVerticalSolidList"/>
    <dgm:cxn modelId="{7FEA2BBA-EC90-4114-A8D7-1A0AF818133A}" type="presParOf" srcId="{49395A4A-BF7C-409C-8639-BF25047D405E}" destId="{8B42EB55-6684-430D-9A91-D1A213A034D0}" srcOrd="2" destOrd="0" presId="urn:microsoft.com/office/officeart/2018/2/layout/IconVerticalSolidList"/>
    <dgm:cxn modelId="{F8753CBA-26C8-4008-8EA4-1F9402F6CFD1}" type="presParOf" srcId="{49395A4A-BF7C-409C-8639-BF25047D405E}" destId="{50D3859C-D37B-4CDF-98FB-B92D670B342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E76EB-A1EE-46CB-857F-3498A967123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1A5F5-3340-4438-B4B4-78FD03FF8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686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1A5F5-3340-4438-B4B4-78FD03FF86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84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1A5F5-3340-4438-B4B4-78FD03FF865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15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1A5F5-3340-4438-B4B4-78FD03FF865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1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C8D619-FB29-E95C-EF4D-C22AA7A97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5BE222C-08DC-C908-436B-CD9E802CE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102DFD-CBAB-2609-0C9C-E6B60453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29E1A0-44B5-61FB-EA0D-280FAC7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B319F8-34C6-62FE-6CF5-473F3674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05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E14014-8071-7A49-C2AB-C10292C2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ED3CF99-9566-F47E-FE02-F508B147E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7D626E-20F5-EFCD-FCE7-77804849D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7659EC-21DB-C696-B3B7-88994C09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9DDB22-950E-8E49-46B8-6234C27C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22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2D02D45-724A-86CD-4801-8245A285E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62805A0-8687-3E9D-7F47-C89F92E44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D39D017-ED19-C86D-4379-9774F063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B1C5462-B0E4-7573-EBDE-68B95C7EE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5CDFEB6-770F-9FA3-3E0B-201066AA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BF093E-8F57-5D79-D51D-8AA34EB9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82C848-B91D-11D5-FD3F-19D1079E1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D89114-89E2-676B-429D-A48DBF91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8304-8938-479D-8111-AA943458A814}" type="datetime1">
              <a:rPr lang="en-US" smtClean="0"/>
              <a:t>2/22/2024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A6BA01-30F8-6F65-AAB2-BD3FF449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BE69597-5D1E-D8C5-2D5A-7FED84CF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90717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8ED8AD-8D48-04B8-133A-7E084E43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B06C50-3DF3-230A-B919-969E4DD62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0C4403-D306-04FC-2D99-DD5F206C1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872D2D-BCF8-F27C-FDB9-3B21EAB4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97B5A0-A2E2-AD93-8924-7B94E42B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68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A0D230-4D47-B433-CC8F-C752E379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27C13B6-A8F4-2A0B-9D59-76E892B1C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69B1E6-4C6D-2EF4-E091-98E6B4A0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7F60C98-3FDD-06E9-FE92-B2BBB505B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7ED9ED-A219-34C0-5CBD-11479568C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462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00B689-8ECF-8C04-A07A-6CC34FE7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150529-48F1-1002-9BEC-3E6E2F7C3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44862E9-6765-A7B2-1223-4E6BBFFAE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B32FF83-387C-16B4-51DF-497ABCCC3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A472342-A0FB-E67C-447B-123083DFE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27F2FDA-D3A4-F1BC-996C-1AF2DE4F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31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62ACDF-745E-948F-121C-7003E0275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E217DEB-272D-F41E-170B-988113EA8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038663A-AD4E-1E25-4CE8-3C27F583B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A8F9E04-9688-1061-EDA2-A76157F2E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2696B30-EB8E-20BA-ED7E-E93D4322E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4E4B312-ED79-ADEB-E19A-994D18F0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ECBDADD-B322-59D2-1108-644BBA94B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2F4740C-3238-99DD-98DE-96DDA002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31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199AE6-0B65-FDDC-1EA4-B7E41DCD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D3BE0F9-951D-EB6A-B7BA-7B5B1AB65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FD73710-3ADA-156C-D722-E68EE84ED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2E1737C-95EB-90C7-459C-901AA728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A2EC0D5-4491-2EC9-5E98-7F0F6C89E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955F6B8-5B41-98D9-353B-6EECB826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69BE914-28F0-7084-C82D-A13CB397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5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4AED0B-A042-5C14-D39F-EBBCB4FB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9A20A8-D585-F9EA-2EBD-DEA5DBAA2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3CB2246-6864-DC95-01AB-3F163602B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5611537-6BC6-8DF2-778F-5D892B27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B70A339-9D78-A6EF-C78A-98C5A3C3C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5B7413B-3F88-4FF9-4226-ACB34CEB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83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7F1988-6EAC-C38B-EB4E-EA3904E6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EB24899-5BC7-19D5-5426-4853ABBF7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4E57B34-EB9F-EF0D-EC9E-52733B427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4F4163A-A92F-BE7C-CFBD-E5E60BDB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6C9BE38-88D5-014E-9508-CD09F012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4DD1022-701B-08B4-4EEB-634FABA7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38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1B7C8-BB81-18DE-7704-A8076CCAF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1632059-A243-6EE5-39AD-73B6519E5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4DF5CE-2FA2-9324-0C65-266BB4467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6BB6-CF6F-41D3-BE10-2E24A735BFBA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17E9B67-0C35-53C2-B887-3B11C547D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BF3318E-5C52-4DDB-5401-A465178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FBAC3-CA5D-4F51-8422-0BF7D2B8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87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585A8F-92C1-5ECC-B105-685DB674E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83A16E-2560-E14C-7A50-79E9D08BD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22C358-5B5A-6D42-1072-A5EC28276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78304-8938-479D-8111-AA943458A814}" type="datetime1">
              <a:rPr lang="en-US" smtClean="0"/>
              <a:t>2/22/2024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E04892-2287-4417-7120-7A7F3E35C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ADCB85-9B5B-28DA-0481-D6CB9EBD6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07EBAE-C20C-8F36-9BED-2CAFCF0B1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9797" b="1"/>
          <a:stretch/>
        </p:blipFill>
        <p:spPr>
          <a:xfrm>
            <a:off x="348941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36DCBB-1A89-EC0E-0117-5780F9811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ru-RU" sz="4800" b="1" dirty="0"/>
              <a:t>Приемы развития креативного мышления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272E515-2AA0-A9FA-DEAA-A9116B352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5007220"/>
            <a:ext cx="3980688" cy="1883478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Чернова Дарья Вадимовна, педагог дополнительного образования БУ ОО ДО «Омская областная станция юных техников»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21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A124AF-0985-C4F8-EDB7-96747F49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ru-RU" sz="4000" b="1" dirty="0"/>
              <a:t>Предложения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90317EF5-D605-ADA6-6B6D-F34741B1E7B2}"/>
              </a:ext>
            </a:extLst>
          </p:cNvPr>
          <p:cNvSpPr txBox="1">
            <a:spLocks/>
          </p:cNvSpPr>
          <p:nvPr/>
        </p:nvSpPr>
        <p:spPr>
          <a:xfrm>
            <a:off x="566928" y="2386584"/>
            <a:ext cx="6301232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200" dirty="0">
                <a:latin typeface="OpenSans"/>
              </a:rPr>
              <a:t>Это упражнение способствует развитию умения быстро устанавливать связи между привычными предметами, созиданию и мнемоники (искусство запоминания).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200" dirty="0">
                <a:latin typeface="OpenSans"/>
              </a:rPr>
              <a:t>Назовите ученикам три случайных слова. Например, «число», «интеллект», «компьютер». Задача учеников – составить как можно больше предложений с этими словами. Например, значительно возросло число компьютеров, обладающих интеллектом.</a:t>
            </a:r>
          </a:p>
          <a:p>
            <a:endParaRPr lang="ru-RU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7566F77-8289-A22E-73F3-370153FECBEB}"/>
              </a:ext>
            </a:extLst>
          </p:cNvPr>
          <p:cNvSpPr txBox="1"/>
          <p:nvPr/>
        </p:nvSpPr>
        <p:spPr>
          <a:xfrm>
            <a:off x="7508240" y="2386584"/>
            <a:ext cx="3413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Слова: </a:t>
            </a:r>
          </a:p>
          <a:p>
            <a:r>
              <a:rPr lang="ru-RU" sz="2400" dirty="0"/>
              <a:t>презентация, звук, мышь</a:t>
            </a:r>
          </a:p>
          <a:p>
            <a:endParaRPr lang="ru-RU" sz="2400" dirty="0"/>
          </a:p>
          <a:p>
            <a:r>
              <a:rPr lang="ru-RU" sz="2400" dirty="0"/>
              <a:t>Предложение: </a:t>
            </a:r>
          </a:p>
          <a:p>
            <a:r>
              <a:rPr lang="ru-RU" sz="2400" dirty="0"/>
              <a:t>По клику мыши в презентации можно организовать воспроизведение звука.</a:t>
            </a:r>
          </a:p>
        </p:txBody>
      </p:sp>
    </p:spTree>
    <p:extLst>
      <p:ext uri="{BB962C8B-B14F-4D97-AF65-F5344CB8AC3E}">
        <p14:creationId xmlns:p14="http://schemas.microsoft.com/office/powerpoint/2010/main" val="5158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8380AD67-C5CA-4918-B4BB-C359BB03E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A124AF-0985-C4F8-EDB7-96747F49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 err="1"/>
              <a:t>Смена</a:t>
            </a:r>
            <a:r>
              <a:rPr lang="en-US" sz="4000" b="1" dirty="0"/>
              <a:t> «</a:t>
            </a:r>
            <a:r>
              <a:rPr lang="en-US" sz="4000" b="1" dirty="0" err="1"/>
              <a:t>рабочей</a:t>
            </a:r>
            <a:r>
              <a:rPr lang="en-US" sz="4000" b="1" dirty="0"/>
              <a:t>» </a:t>
            </a:r>
            <a:r>
              <a:rPr lang="en-US" sz="4000" b="1" dirty="0" err="1"/>
              <a:t>руки</a:t>
            </a:r>
            <a:endParaRPr lang="en-US" sz="4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0339557-EDDD-BE94-1E9A-E8B77D92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30" name="!!accent">
            <a:extLst>
              <a:ext uri="{FF2B5EF4-FFF2-40B4-BE49-F238E27FC236}">
                <a16:creationId xmlns:a16="http://schemas.microsoft.com/office/drawing/2014/main" xmlns="" id="{EABAD4DA-87BA-4F70-9EF0-45C6BCF17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15128D9-2797-47FA-B6FE-EC24E6B84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90317EF5-D605-ADA6-6B6D-F34741B1E7B2}"/>
              </a:ext>
            </a:extLst>
          </p:cNvPr>
          <p:cNvSpPr txBox="1">
            <a:spLocks/>
          </p:cNvSpPr>
          <p:nvPr/>
        </p:nvSpPr>
        <p:spPr>
          <a:xfrm>
            <a:off x="5080216" y="3351276"/>
            <a:ext cx="6272784" cy="28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0" i="0" dirty="0" err="1">
                <a:effectLst/>
              </a:rPr>
              <a:t>Иногда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пробуйте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делать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что-то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не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правой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или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левой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рукой</a:t>
            </a:r>
            <a:r>
              <a:rPr lang="en-US" sz="2200" b="0" i="0" dirty="0">
                <a:effectLst/>
              </a:rPr>
              <a:t> (</a:t>
            </a:r>
            <a:r>
              <a:rPr lang="en-US" sz="2200" b="0" i="0" dirty="0" err="1">
                <a:effectLst/>
              </a:rPr>
              <a:t>как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вы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привыкли</a:t>
            </a:r>
            <a:r>
              <a:rPr lang="en-US" sz="2200" b="0" i="0" dirty="0">
                <a:effectLst/>
              </a:rPr>
              <a:t>), а </a:t>
            </a:r>
            <a:r>
              <a:rPr lang="en-US" sz="2200" b="0" i="0" dirty="0" err="1">
                <a:effectLst/>
              </a:rPr>
              <a:t>другой</a:t>
            </a:r>
            <a:r>
              <a:rPr lang="en-US" sz="2200" b="0" i="0" dirty="0">
                <a:effectLst/>
              </a:rPr>
              <a:t>. </a:t>
            </a:r>
            <a:r>
              <a:rPr lang="en-US" sz="2200" b="0" i="0" dirty="0" err="1">
                <a:effectLst/>
              </a:rPr>
              <a:t>Благодаря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этому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упражнению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также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можно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переключить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мышление</a:t>
            </a:r>
            <a:r>
              <a:rPr lang="en-US" sz="2200" b="0" i="0" dirty="0">
                <a:effectLst/>
              </a:rPr>
              <a:t> и </a:t>
            </a:r>
            <a:r>
              <a:rPr lang="en-US" sz="2200" b="0" i="0" dirty="0" err="1">
                <a:effectLst/>
              </a:rPr>
              <a:t>посмотреть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на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привычные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вещи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под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новым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углом</a:t>
            </a:r>
            <a:r>
              <a:rPr lang="en-US" sz="2200" b="0" i="0" dirty="0">
                <a:effectLst/>
              </a:rPr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66113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7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BAF6AE-E1A5-8983-99DF-B96B0CEBD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40" b="-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xmlns="" id="{17ABBD79-8BCB-0A15-E48D-16AE0BBC6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6059" b="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5" name="Freeform: Shape 29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A124AF-0985-C4F8-EDB7-96747F49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Друдлы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90317EF5-D605-ADA6-6B6D-F34741B1E7B2}"/>
              </a:ext>
            </a:extLst>
          </p:cNvPr>
          <p:cNvSpPr txBox="1">
            <a:spLocks/>
          </p:cNvSpPr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0" i="0" dirty="0">
                <a:effectLst/>
              </a:rPr>
              <a:t>Друдлы </a:t>
            </a:r>
            <a:r>
              <a:rPr lang="ru-RU" sz="2400" b="0" i="0" dirty="0">
                <a:effectLst/>
              </a:rPr>
              <a:t>-  абстрактные </a:t>
            </a:r>
            <a:r>
              <a:rPr lang="en-US" sz="2400" b="0" i="0" dirty="0" err="1">
                <a:effectLst/>
              </a:rPr>
              <a:t>картинки</a:t>
            </a:r>
            <a:r>
              <a:rPr lang="en-US" sz="2400" b="0" i="0" dirty="0">
                <a:effectLst/>
              </a:rPr>
              <a:t> с </a:t>
            </a:r>
            <a:r>
              <a:rPr lang="en-US" sz="2400" b="0" i="0" dirty="0" err="1">
                <a:effectLst/>
              </a:rPr>
              <a:t>изображением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разных</a:t>
            </a:r>
            <a:r>
              <a:rPr lang="en-US" sz="2400" b="0" i="0" dirty="0">
                <a:effectLst/>
              </a:rPr>
              <a:t>  </a:t>
            </a:r>
            <a:r>
              <a:rPr lang="en-US" sz="2400" b="0" i="0" dirty="0" err="1">
                <a:effectLst/>
              </a:rPr>
              <a:t>форм</a:t>
            </a:r>
            <a:r>
              <a:rPr lang="ru-RU" sz="2400" dirty="0"/>
              <a:t>. </a:t>
            </a:r>
            <a:r>
              <a:rPr lang="en-US" sz="2400" b="0" i="0" dirty="0" err="1">
                <a:effectLst/>
              </a:rPr>
              <a:t>Учащимся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необходимо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дорисовать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картинки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используя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геометрические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фигуры</a:t>
            </a:r>
            <a:r>
              <a:rPr lang="en-US" sz="2400" b="0" i="0" dirty="0">
                <a:effectLst/>
              </a:rPr>
              <a:t> и </a:t>
            </a:r>
            <a:r>
              <a:rPr lang="en-US" sz="2400" b="0" i="0" dirty="0" err="1">
                <a:effectLst/>
              </a:rPr>
              <a:t>линии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тем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самым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придумывая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что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изображено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на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картинке</a:t>
            </a:r>
            <a:r>
              <a:rPr lang="en-US" sz="2400" b="0" i="0" dirty="0">
                <a:effectLst/>
              </a:rPr>
              <a:t>. </a:t>
            </a:r>
            <a:endParaRPr lang="ru-RU" sz="2400" b="0" i="0" dirty="0">
              <a:effectLst/>
            </a:endParaRPr>
          </a:p>
          <a:p>
            <a:pPr marL="0" indent="0">
              <a:buNone/>
            </a:pPr>
            <a:r>
              <a:rPr lang="en-US" sz="2400" b="0" i="0" dirty="0" err="1">
                <a:effectLst/>
              </a:rPr>
              <a:t>Можно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использовать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при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изучении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графических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редакторов</a:t>
            </a:r>
            <a:r>
              <a:rPr lang="en-US" sz="2400" b="0" i="0" dirty="0">
                <a:effectLst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211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3B021B3-DE93-4AB7-8A18-CF5F1CED88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948FBC-02BA-28E4-782B-EAFB6933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ru-RU" dirty="0"/>
              <a:t>Изобретательские задачи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2D502E5-F6B4-4D58-B4AE-FC466FF15E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DECDBF4-02B6-4BB4-B65B-B8107AD6A9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2" name="Объект 2">
            <a:extLst>
              <a:ext uri="{FF2B5EF4-FFF2-40B4-BE49-F238E27FC236}">
                <a16:creationId xmlns:a16="http://schemas.microsoft.com/office/drawing/2014/main" xmlns="" id="{7F0F2F66-2D0C-6301-E540-CAE3CFD811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675316"/>
              </p:ext>
            </p:extLst>
          </p:nvPr>
        </p:nvGraphicFramePr>
        <p:xfrm>
          <a:off x="457200" y="1799180"/>
          <a:ext cx="11277600" cy="4802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9765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B23FE733-F95B-4DF6-AFC5-BEEB3577C4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9080D120-BD54-46E1-BA37-82F5E8089E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2081D9-7DC5-EC31-9164-419599ED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 err="1"/>
              <a:t>Ответы</a:t>
            </a:r>
            <a:endParaRPr lang="en-US" sz="36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1D83946-74FA-498A-AC80-9926F041B5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60D983-8B52-443A-8183-2A1DE0561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07F214-0DC9-6EEF-AD88-7F6B76C6B3A4}"/>
              </a:ext>
            </a:extLst>
          </p:cNvPr>
          <p:cNvSpPr txBox="1"/>
          <p:nvPr/>
        </p:nvSpPr>
        <p:spPr>
          <a:xfrm>
            <a:off x="841244" y="2359152"/>
            <a:ext cx="6007608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800" dirty="0"/>
              <a:t>1. Из 13 спичек возможно выложить слово «метр».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800" dirty="0"/>
              <a:t>2. </a:t>
            </a:r>
            <a:r>
              <a:rPr lang="en-US" sz="2800" dirty="0" err="1"/>
              <a:t>Можно</a:t>
            </a:r>
            <a:r>
              <a:rPr lang="en-US" sz="2800" dirty="0"/>
              <a:t> </a:t>
            </a:r>
            <a:r>
              <a:rPr lang="en-US" sz="2800" dirty="0" err="1"/>
              <a:t>построить</a:t>
            </a:r>
            <a:r>
              <a:rPr lang="en-US" sz="2800" dirty="0"/>
              <a:t> </a:t>
            </a:r>
            <a:r>
              <a:rPr lang="en-US" sz="2800" dirty="0" err="1"/>
              <a:t>восьмиэтажный</a:t>
            </a:r>
            <a:r>
              <a:rPr lang="en-US" sz="2800" dirty="0"/>
              <a:t> </a:t>
            </a:r>
            <a:r>
              <a:rPr lang="en-US" sz="2800" dirty="0" err="1"/>
              <a:t>дом</a:t>
            </a:r>
            <a:r>
              <a:rPr lang="en-US" sz="2800" dirty="0"/>
              <a:t>. </a:t>
            </a:r>
            <a:r>
              <a:rPr lang="en-US" sz="2800" dirty="0" err="1"/>
              <a:t>Здесь</a:t>
            </a:r>
            <a:r>
              <a:rPr lang="en-US" sz="2800" dirty="0"/>
              <a:t> </a:t>
            </a:r>
            <a:r>
              <a:rPr lang="en-US" sz="2800" dirty="0" err="1"/>
              <a:t>мы</a:t>
            </a:r>
            <a:r>
              <a:rPr lang="en-US" sz="2800" dirty="0"/>
              <a:t> </a:t>
            </a:r>
            <a:r>
              <a:rPr lang="en-US" sz="2800" dirty="0" err="1"/>
              <a:t>воспользовались</a:t>
            </a:r>
            <a:r>
              <a:rPr lang="en-US" sz="2800" dirty="0"/>
              <a:t> </a:t>
            </a:r>
            <a:r>
              <a:rPr lang="en-US" sz="2800" dirty="0" err="1"/>
              <a:t>принципом</a:t>
            </a:r>
            <a:r>
              <a:rPr lang="en-US" sz="2800" dirty="0"/>
              <a:t> – </a:t>
            </a:r>
            <a:r>
              <a:rPr lang="en-US" sz="2800" dirty="0" err="1"/>
              <a:t>если</a:t>
            </a:r>
            <a:r>
              <a:rPr lang="en-US" sz="2800" dirty="0"/>
              <a:t> </a:t>
            </a:r>
            <a:r>
              <a:rPr lang="en-US" sz="2800" dirty="0" err="1"/>
              <a:t>площади</a:t>
            </a:r>
            <a:r>
              <a:rPr lang="en-US" sz="2800" dirty="0"/>
              <a:t> </a:t>
            </a:r>
            <a:r>
              <a:rPr lang="en-US" sz="2800" dirty="0" err="1"/>
              <a:t>недостаточно</a:t>
            </a:r>
            <a:r>
              <a:rPr lang="en-US" sz="2800" dirty="0"/>
              <a:t>, </a:t>
            </a:r>
            <a:r>
              <a:rPr lang="en-US" sz="2800" dirty="0" err="1"/>
              <a:t>задействуйте</a:t>
            </a:r>
            <a:r>
              <a:rPr lang="en-US" sz="2800" dirty="0"/>
              <a:t> </a:t>
            </a:r>
            <a:r>
              <a:rPr lang="en-US" sz="2800" dirty="0" err="1"/>
              <a:t>объём</a:t>
            </a:r>
            <a:r>
              <a:rPr lang="en-US" sz="28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609F6DB8-05B7-F44E-DA9F-BB1FA4200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0960" y="1319156"/>
            <a:ext cx="4233672" cy="12806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C58C2FD-ED13-BEF2-9DF6-A6A43D250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689" y="3472468"/>
            <a:ext cx="3356657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1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xmlns="" id="{8D1AA55E-40D5-461B-A5A8-4AE8AAB71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2081D9-7DC5-EC31-9164-419599ED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88" y="1196483"/>
            <a:ext cx="5243394" cy="12117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4000" dirty="0"/>
              <a:t>Задача «Лошади». Ответ</a:t>
            </a:r>
            <a:endParaRPr lang="en-US" sz="400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4F88D19-C269-4F98-BE6B-CFB6207D36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50" name="Graphic 11">
              <a:extLst>
                <a:ext uri="{FF2B5EF4-FFF2-40B4-BE49-F238E27FC236}">
                  <a16:creationId xmlns:a16="http://schemas.microsoft.com/office/drawing/2014/main" xmlns="" id="{6CB927A4-E432-4310-9CD5-E89FF50631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Graphic 10">
              <a:extLst>
                <a:ext uri="{FF2B5EF4-FFF2-40B4-BE49-F238E27FC236}">
                  <a16:creationId xmlns:a16="http://schemas.microsoft.com/office/drawing/2014/main" xmlns="" id="{E3020543-B24B-4EC4-8FFC-8DD88EEA9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xmlns="" id="{1453BF6C-B012-48B7-B4E8-6D7AC7C27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06F644B-68B3-0DA4-17AC-D58D31651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3" r="1" b="1"/>
          <a:stretch/>
        </p:blipFill>
        <p:spPr>
          <a:xfrm>
            <a:off x="1023712" y="3003053"/>
            <a:ext cx="4872366" cy="2994972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DC6A0EE-B590-E6F1-3310-D3845CC97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865" y="698643"/>
            <a:ext cx="5392607" cy="5844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З</a:t>
            </a:r>
            <a:r>
              <a:rPr lang="en-US" sz="2000" b="0" i="0">
                <a:solidFill>
                  <a:schemeClr val="tx1">
                    <a:alpha val="80000"/>
                  </a:schemeClr>
                </a:solidFill>
                <a:effectLst/>
              </a:rPr>
              <a:t>адачу с лошадьми придумал итальянский математик </a:t>
            </a:r>
            <a:r>
              <a:rPr lang="en-US" sz="2000" b="1" i="0">
                <a:solidFill>
                  <a:schemeClr val="tx1">
                    <a:alpha val="80000"/>
                  </a:schemeClr>
                </a:solidFill>
                <a:effectLst/>
              </a:rPr>
              <a:t>Никколо Тарталья</a:t>
            </a:r>
            <a:r>
              <a:rPr lang="en-US" sz="2000" b="0" i="0">
                <a:solidFill>
                  <a:schemeClr val="tx1">
                    <a:alpha val="80000"/>
                  </a:schemeClr>
                </a:solidFill>
                <a:effectLst/>
              </a:rPr>
              <a:t> для объяснения решения кубического уравнения. Задача развивает умение проявлять креативное мышление и выходить за рамки условия.</a:t>
            </a:r>
          </a:p>
          <a:p>
            <a:pPr marL="0" indent="0" algn="just"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Сам Тарталья предложил следующее решение. Чтобы разделить лошадей, необходимо пойти к соседу и взять у него на время одну лошадь. Лошадей станет 18 и их легче делить согласно условиям завещания.</a:t>
            </a:r>
          </a:p>
          <a:p>
            <a:pPr marL="0" indent="0" algn="just"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18 разделить на 2 равно 9.</a:t>
            </a:r>
          </a:p>
          <a:p>
            <a:pPr marL="0" indent="0" algn="just"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18 разделить на 3 равно 6.</a:t>
            </a:r>
          </a:p>
          <a:p>
            <a:pPr marL="0" indent="0" algn="just"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18 разделить на 9 равно 2.</a:t>
            </a:r>
          </a:p>
          <a:p>
            <a:pPr marL="0" indent="0" algn="just"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Парадокс решения этой задачи кроется в том, что после такого деления остаётся одна лишняя лошадь. Её мы возвращаем соседу.</a:t>
            </a:r>
          </a:p>
        </p:txBody>
      </p:sp>
    </p:spTree>
    <p:extLst>
      <p:ext uri="{BB962C8B-B14F-4D97-AF65-F5344CB8AC3E}">
        <p14:creationId xmlns:p14="http://schemas.microsoft.com/office/powerpoint/2010/main" val="23123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896A8D-6422-B02C-28E9-0BDC4192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ru-RU" sz="4000" b="1" dirty="0"/>
              <a:t>Буквенные ленты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53FF78-BBAF-0994-EC99-7B28C3673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09" y="2276856"/>
            <a:ext cx="11164399" cy="4256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ПРМЕРКВАДРАТВЛДАМИТКРКРУГФАЛКУЛАТРЕУГОЛЬНИККРАЛИТРАТРОКРУЖНОСТЬТРЬШОВПРИКЬЛЫГКАТЕТВПРИУКЛОДТЕОРЕМААНПРАЦКУНПЕРИМЕТРЛБДАРНИНИЕУРАВНЕНИЕЛИНИЕ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Ленты данного вида способствуют увеличению скорости мышления, можно использовать на любом этапе урока.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78833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896A8D-6422-B02C-28E9-0BDC4192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ru-RU" sz="4000" b="1" dirty="0"/>
              <a:t>Буквенные ленты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53FF78-BBAF-0994-EC99-7B28C3673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09" y="2276856"/>
            <a:ext cx="11164399" cy="4256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ПРМЕРКВАДРАТВЛДАМИТКРКРУГФАЛКУЛАТРЕУГОЛЬНИККРАЛИТРАТРОКРУЖНОСТЬТРЬШОВПРИКЬЛЫГКАТЕТВПРИУКЛОДТЕОРЕМААНПРАЦКУНПЕРИМЕТРЛБДАРНИНИЕУРАВНЕНИЕЛИНИЕ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Ленты данного вида способствуют увеличению скорости мышления, можно использовать на любом этапе урока.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ПРМЕР</a:t>
            </a:r>
            <a:r>
              <a:rPr lang="ru-RU" sz="2400" dirty="0">
                <a:solidFill>
                  <a:srgbClr val="FF0000"/>
                </a:solidFill>
              </a:rPr>
              <a:t>КВАДРАТ</a:t>
            </a:r>
            <a:r>
              <a:rPr lang="ru-RU" sz="2400" dirty="0"/>
              <a:t>ВЛДАМИТКР</a:t>
            </a:r>
            <a:r>
              <a:rPr lang="ru-RU" sz="2400" dirty="0">
                <a:solidFill>
                  <a:srgbClr val="FF0000"/>
                </a:solidFill>
              </a:rPr>
              <a:t>КРУГ</a:t>
            </a:r>
            <a:r>
              <a:rPr lang="ru-RU" sz="2400" dirty="0"/>
              <a:t>ФАЛКУЛА</a:t>
            </a:r>
            <a:r>
              <a:rPr lang="ru-RU" sz="2400" dirty="0">
                <a:solidFill>
                  <a:srgbClr val="FF0000"/>
                </a:solidFill>
              </a:rPr>
              <a:t>ТРЕУГОЛЬНИК</a:t>
            </a:r>
            <a:r>
              <a:rPr lang="ru-RU" sz="2400" dirty="0"/>
              <a:t>КРАЛИТРАТР</a:t>
            </a:r>
            <a:r>
              <a:rPr lang="ru-RU" sz="2400" dirty="0">
                <a:solidFill>
                  <a:srgbClr val="FF0000"/>
                </a:solidFill>
              </a:rPr>
              <a:t>ОКРУЖНОСТЬ</a:t>
            </a:r>
            <a:r>
              <a:rPr lang="ru-RU" sz="2400" dirty="0"/>
              <a:t>ТРЬШОВПРИКЬЛЫГ</a:t>
            </a:r>
            <a:r>
              <a:rPr lang="ru-RU" sz="2400" dirty="0">
                <a:solidFill>
                  <a:srgbClr val="FF0000"/>
                </a:solidFill>
              </a:rPr>
              <a:t>КАТЕТ</a:t>
            </a:r>
            <a:r>
              <a:rPr lang="ru-RU" sz="2400" dirty="0"/>
              <a:t>ВПРИУКЛОД</a:t>
            </a:r>
            <a:r>
              <a:rPr lang="ru-RU" sz="2400" dirty="0">
                <a:solidFill>
                  <a:srgbClr val="FF0000"/>
                </a:solidFill>
              </a:rPr>
              <a:t>ТЕОРЕМА</a:t>
            </a:r>
            <a:r>
              <a:rPr lang="ru-RU" sz="2400" dirty="0"/>
              <a:t>АНПРАЦКУН</a:t>
            </a:r>
            <a:r>
              <a:rPr lang="ru-RU" sz="2400" dirty="0">
                <a:solidFill>
                  <a:srgbClr val="FF0000"/>
                </a:solidFill>
              </a:rPr>
              <a:t>ПЕРИМЕТР</a:t>
            </a:r>
            <a:r>
              <a:rPr lang="ru-RU" sz="2400" dirty="0"/>
              <a:t>ЛБДАРНИНИЕ</a:t>
            </a:r>
            <a:r>
              <a:rPr lang="ru-RU" sz="2400" dirty="0">
                <a:solidFill>
                  <a:srgbClr val="FF0000"/>
                </a:solidFill>
              </a:rPr>
              <a:t>УРАВНЕНИЕ</a:t>
            </a:r>
            <a:r>
              <a:rPr lang="ru-RU" sz="2400" dirty="0"/>
              <a:t>ЛИНИЕ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0379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4C2AC11E-3162-4990-A36E-92B07ECF16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9073D962-D3D2-4A72-8593-65C213CBFF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4680B7-ED1D-B576-C0A3-A344424BF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kern="1200">
                <a:latin typeface="+mj-lt"/>
                <a:ea typeface="+mj-ea"/>
                <a:cs typeface="+mj-cs"/>
              </a:rPr>
              <a:t>Прием аналогии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387511B-F6E1-4929-AC90-94FB8B6B0F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A58F78C-27AB-465F-AA33-15E08AF267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07B8800C-9107-5860-C88F-8194030E3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" y="2368296"/>
            <a:ext cx="4267200" cy="372305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dirty="0"/>
              <a:t>Учащиеся с большим интересом решают примеры данного формата.</a:t>
            </a:r>
          </a:p>
          <a:p>
            <a:pPr marL="0" indent="0" algn="just">
              <a:buNone/>
            </a:pPr>
            <a:r>
              <a:rPr lang="ru-RU" sz="2400" dirty="0"/>
              <a:t>В сети интернет большое количество похожих примеров, разного уровня сложности. А также, нужный вам пример можно создать самостоятельно, например, с помощью смайлов любого мессенджера.</a:t>
            </a:r>
          </a:p>
          <a:p>
            <a:pPr marL="0" indent="0" algn="just">
              <a:buNone/>
            </a:pPr>
            <a:r>
              <a:rPr lang="ru-RU" sz="2400" dirty="0"/>
              <a:t>У ученика появляется возможность видения картины мира.</a:t>
            </a:r>
            <a:endParaRPr lang="en-US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EA44748-078F-B14B-7FD9-43EB17F10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900" y="633615"/>
            <a:ext cx="3135085" cy="26883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AD2E573-BE58-6550-9B13-0836AF308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914" y="832741"/>
            <a:ext cx="3248352" cy="22900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0F574E-45B7-F15B-0944-3E77E5C28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400" y="3436664"/>
            <a:ext cx="2052088" cy="26912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029398B-537D-E01D-53FE-356B62A27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914" y="3928140"/>
            <a:ext cx="3248352" cy="17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6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964B82-6BAA-0F3B-7D1D-E6329E0B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ru-RU" sz="4000" b="1" dirty="0"/>
              <a:t>Подходит-не подходит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93CD99-72F5-B251-3BE4-603D70F9B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09" y="2481943"/>
            <a:ext cx="11164399" cy="36950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/>
              <a:t>Прием, где берется любое существительное и называются 5 прилагательных, которые к нему подходят. Например, «Вода – жидкая, прозрачная, теплая, чистая, нужная» и т.д.</a:t>
            </a:r>
          </a:p>
          <a:p>
            <a:pPr marL="0" indent="0" algn="just">
              <a:buNone/>
            </a:pPr>
            <a:r>
              <a:rPr lang="ru-RU" sz="2200" dirty="0"/>
              <a:t>Это бывает легко, но затем детям предлагается назвать 5 прилагательных, которые этому существительному не подходят. Это не так-то просто как может показаться на первый взгляд. Та же вода не может быть, скажем, твердой… Но, с другой стороны, а если ее заморозить?.. Старайтесь подбирать прилагательные из разных сфер восприятия (например, если вы один раз написали «желтый», можете считать, что с цветовой гаммой покончено). </a:t>
            </a:r>
          </a:p>
          <a:p>
            <a:pPr marL="0" indent="0" algn="just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92231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51BA4DF-2BD4-4EC2-B1DB-B27C8AC71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D851F5-3AEA-8389-9A6B-840A2251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172" y="309924"/>
            <a:ext cx="7351271" cy="2731450"/>
          </a:xfrm>
        </p:spPr>
        <p:txBody>
          <a:bodyPr anchor="b">
            <a:normAutofit/>
          </a:bodyPr>
          <a:lstStyle/>
          <a:p>
            <a:pPr algn="just"/>
            <a:r>
              <a:rPr lang="ru-RU" sz="2800" b="1" dirty="0"/>
              <a:t>Мыслительный процесс начинается тогда, когда возникает задача или проблема, у которой нет готового способа решения. Если есть стремление что-то понять, в чем-то разобраться, то здесь тоже речь идет о мышлении.</a:t>
            </a:r>
          </a:p>
        </p:txBody>
      </p:sp>
      <p:pic>
        <p:nvPicPr>
          <p:cNvPr id="5" name="Picture 4" descr="Лампочка на желтом фоне с нарисованными световыми лучами и шнуром">
            <a:extLst>
              <a:ext uri="{FF2B5EF4-FFF2-40B4-BE49-F238E27FC236}">
                <a16:creationId xmlns:a16="http://schemas.microsoft.com/office/drawing/2014/main" xmlns="" id="{A3311C68-B7FE-0BF0-89CE-BD7B43923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13" r="9055"/>
          <a:stretch/>
        </p:blipFill>
        <p:spPr>
          <a:xfrm>
            <a:off x="-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2D2FB8-7820-0A7E-B24E-273ED1763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3727174"/>
            <a:ext cx="7293709" cy="28209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Развитие творческого мышления чрезвычайно важно для ребенка. Развивая его творческое начало, вы вкладываете в его будущее. Только творчески мыслящий человек достигает огромных результатов в любой сфере. </a:t>
            </a:r>
          </a:p>
          <a:p>
            <a:pPr marL="0" indent="0" algn="just">
              <a:buNone/>
            </a:pPr>
            <a:r>
              <a:rPr lang="ru-RU" sz="2000" dirty="0"/>
              <a:t>Способность к творчеству – креативность (от англ. </a:t>
            </a:r>
            <a:r>
              <a:rPr lang="ru-RU" sz="2000" dirty="0" err="1"/>
              <a:t>creativity</a:t>
            </a:r>
            <a:r>
              <a:rPr lang="ru-RU" sz="2000" dirty="0"/>
              <a:t>) – умение человека видеть обычные вещи в новом, необычном ракурсе. </a:t>
            </a:r>
          </a:p>
        </p:txBody>
      </p:sp>
    </p:spTree>
    <p:extLst>
      <p:ext uri="{BB962C8B-B14F-4D97-AF65-F5344CB8AC3E}">
        <p14:creationId xmlns:p14="http://schemas.microsoft.com/office/powerpoint/2010/main" val="574873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3B021B3-DE93-4AB7-8A18-CF5F1CED88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3F0CC4-3209-CE57-E4B6-6D4233D6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ru-RU" b="1" dirty="0"/>
              <a:t>Знакомство с метафорой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2D502E5-F6B4-4D58-B4AE-FC466FF15E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ECDBF4-02B6-4BB4-B65B-B8107AD6A9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6649F4-11A4-56F6-163A-0B0011BB75BC}"/>
              </a:ext>
            </a:extLst>
          </p:cNvPr>
          <p:cNvSpPr>
            <a:spLocks/>
          </p:cNvSpPr>
          <p:nvPr/>
        </p:nvSpPr>
        <p:spPr>
          <a:xfrm>
            <a:off x="841248" y="1926266"/>
            <a:ext cx="6233103" cy="435752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defTabSz="804672">
              <a:spcAft>
                <a:spcPts val="600"/>
              </a:spcAft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Метафора - это перенесение свойств одного предмета (явления) на другой на основании признака, общего для обоих сопоставляемых объектов. </a:t>
            </a:r>
          </a:p>
          <a:p>
            <a:pPr marL="452628" indent="-452628" algn="just" defTabSz="804672">
              <a:spcAft>
                <a:spcPts val="600"/>
              </a:spcAft>
              <a:buAutoNum type="arabicPeriod"/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Выбрать объект </a:t>
            </a:r>
          </a:p>
          <a:p>
            <a:pPr marL="452628" indent="-452628" algn="just" defTabSz="804672">
              <a:spcAft>
                <a:spcPts val="600"/>
              </a:spcAft>
              <a:buAutoNum type="arabicPeriod"/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делает? </a:t>
            </a:r>
          </a:p>
          <a:p>
            <a:pPr marL="452628" indent="-452628" algn="just" defTabSz="804672">
              <a:spcAft>
                <a:spcPts val="600"/>
              </a:spcAft>
              <a:buAutoNum type="arabicPeriod"/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что похож? (выбрать другой объект, совершающий такое же действие) </a:t>
            </a:r>
          </a:p>
          <a:p>
            <a:pPr marL="452628" indent="-452628" algn="just" defTabSz="804672">
              <a:spcAft>
                <a:spcPts val="600"/>
              </a:spcAft>
              <a:buAutoNum type="arabicPeriod"/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Где? (назвать место, где обычно находится первый объект или происходит действие) </a:t>
            </a:r>
          </a:p>
          <a:p>
            <a:pPr marL="452628" indent="-452628" algn="just" defTabSz="804672">
              <a:spcAft>
                <a:spcPts val="600"/>
              </a:spcAft>
              <a:buAutoNum type="arabicPeriod"/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Пункт 4 (Прилагательное) + Пункт 3 (существительное)= метафора </a:t>
            </a: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A1E605-5EED-990B-714E-343D8A014762}"/>
              </a:ext>
            </a:extLst>
          </p:cNvPr>
          <p:cNvSpPr txBox="1"/>
          <p:nvPr/>
        </p:nvSpPr>
        <p:spPr>
          <a:xfrm>
            <a:off x="7316302" y="1926266"/>
            <a:ext cx="4633746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Дождь 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Заставляет мокнуть 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Душ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улице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Дождь – уличный душ</a:t>
            </a:r>
          </a:p>
          <a:p>
            <a:pPr defTabSz="804672">
              <a:spcAft>
                <a:spcPts val="600"/>
              </a:spcAft>
            </a:pPr>
            <a:endParaRPr lang="ru-RU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04672">
              <a:spcAft>
                <a:spcPts val="600"/>
              </a:spcAft>
            </a:pPr>
            <a:endParaRPr lang="ru-RU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dirty="0"/>
              <a:t> Молния</a:t>
            </a:r>
            <a:endParaRPr lang="ru-RU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58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027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3B021B3-DE93-4AB7-8A18-CF5F1CED88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3F0CC4-3209-CE57-E4B6-6D4233D6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ru-RU" b="1" dirty="0"/>
              <a:t>Знакомство с метафорой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2D502E5-F6B4-4D58-B4AE-FC466FF15E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ECDBF4-02B6-4BB4-B65B-B8107AD6A9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6649F4-11A4-56F6-163A-0B0011BB75BC}"/>
              </a:ext>
            </a:extLst>
          </p:cNvPr>
          <p:cNvSpPr>
            <a:spLocks/>
          </p:cNvSpPr>
          <p:nvPr/>
        </p:nvSpPr>
        <p:spPr>
          <a:xfrm>
            <a:off x="841248" y="1926266"/>
            <a:ext cx="6233103" cy="435752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defTabSz="804672">
              <a:spcAft>
                <a:spcPts val="600"/>
              </a:spcAft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Метафора - это перенесение свойств одного предмета (явления) на другой на основании признака, общего для обоих сопоставляемых объектов. </a:t>
            </a:r>
          </a:p>
          <a:p>
            <a:pPr marL="452628" indent="-452628" algn="just" defTabSz="804672">
              <a:spcAft>
                <a:spcPts val="600"/>
              </a:spcAft>
              <a:buAutoNum type="arabicPeriod"/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Выбрать объект </a:t>
            </a:r>
          </a:p>
          <a:p>
            <a:pPr marL="452628" indent="-452628" algn="just" defTabSz="804672">
              <a:spcAft>
                <a:spcPts val="600"/>
              </a:spcAft>
              <a:buAutoNum type="arabicPeriod"/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делает? </a:t>
            </a:r>
          </a:p>
          <a:p>
            <a:pPr marL="452628" indent="-452628" algn="just" defTabSz="804672">
              <a:spcAft>
                <a:spcPts val="600"/>
              </a:spcAft>
              <a:buAutoNum type="arabicPeriod"/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что похож? (выбрать другой объект, совершающий такое же действие) </a:t>
            </a:r>
          </a:p>
          <a:p>
            <a:pPr marL="452628" indent="-452628" algn="just" defTabSz="804672">
              <a:spcAft>
                <a:spcPts val="600"/>
              </a:spcAft>
              <a:buAutoNum type="arabicPeriod"/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Где? (назвать место, где обычно находится первый объект или происходит действие) </a:t>
            </a:r>
          </a:p>
          <a:p>
            <a:pPr marL="452628" indent="-452628" algn="just" defTabSz="804672">
              <a:spcAft>
                <a:spcPts val="600"/>
              </a:spcAft>
              <a:buAutoNum type="arabicPeriod"/>
            </a:pP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Пункт 4 (Прилагательное) + Пункт 3 (существительное)= метафора </a:t>
            </a: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A1E605-5EED-990B-714E-343D8A014762}"/>
              </a:ext>
            </a:extLst>
          </p:cNvPr>
          <p:cNvSpPr txBox="1"/>
          <p:nvPr/>
        </p:nvSpPr>
        <p:spPr>
          <a:xfrm>
            <a:off x="7316302" y="1926266"/>
            <a:ext cx="4633746" cy="4937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Дождь 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Заставляет мокнуть 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Душ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улице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Дождь – уличный душ</a:t>
            </a:r>
          </a:p>
          <a:p>
            <a:pPr defTabSz="804672">
              <a:spcAft>
                <a:spcPts val="600"/>
              </a:spcAft>
            </a:pPr>
            <a:endParaRPr lang="ru-RU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04672">
              <a:spcAft>
                <a:spcPts val="600"/>
              </a:spcAft>
            </a:pPr>
            <a:endParaRPr lang="ru-RU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Молния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Бьет током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Оголённый провод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улице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r>
              <a:rPr lang="ru-RU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Молния – уличный оголенный провод</a:t>
            </a:r>
          </a:p>
          <a:p>
            <a:pPr marL="301752" indent="-301752" defTabSz="804672">
              <a:spcAft>
                <a:spcPts val="600"/>
              </a:spcAft>
              <a:buAutoNum type="arabicPeriod"/>
            </a:pPr>
            <a:endParaRPr lang="ru-RU" sz="158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2052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xmlns="" id="{8380AD67-C5CA-4918-B4BB-C359BB03E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1433E5-E419-638D-6489-C9B2DF71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ru-RU" sz="5200" b="1" dirty="0"/>
              <a:t>Если бы…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DC3E2939-2917-9E75-4C58-73653DD2E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1" r="26125"/>
          <a:stretch/>
        </p:blipFill>
        <p:spPr>
          <a:xfrm>
            <a:off x="0" y="0"/>
            <a:ext cx="4505305" cy="6857990"/>
          </a:xfrm>
          <a:prstGeom prst="rect">
            <a:avLst/>
          </a:prstGeom>
        </p:spPr>
      </p:pic>
      <p:sp>
        <p:nvSpPr>
          <p:cNvPr id="19" name="!!accent">
            <a:extLst>
              <a:ext uri="{FF2B5EF4-FFF2-40B4-BE49-F238E27FC236}">
                <a16:creationId xmlns:a16="http://schemas.microsoft.com/office/drawing/2014/main" xmlns="" id="{EABAD4DA-87BA-4F70-9EF0-45C6BCF17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915128D9-2797-47FA-B6FE-EC24E6B84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4BF890-4F6F-A8AC-4BA1-6433AE872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/>
              <a:t>Этот метод можно использовать при написании физического сочинения. Например, что произойдёт, если исчезнет магнитное поле Земли? Или если исчезнет атмосфера Земли. Метод «Если бы» развивает научное мышление, фантазию и помогает проникнуть в суть физических явлений.</a:t>
            </a:r>
          </a:p>
        </p:txBody>
      </p:sp>
    </p:spTree>
    <p:extLst>
      <p:ext uri="{BB962C8B-B14F-4D97-AF65-F5344CB8AC3E}">
        <p14:creationId xmlns:p14="http://schemas.microsoft.com/office/powerpoint/2010/main" val="3419973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4AC001-D376-F51D-D40A-B6D3C05BC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ru-RU" b="1" dirty="0"/>
              <a:t>Рекламная пауза</a:t>
            </a:r>
          </a:p>
        </p:txBody>
      </p:sp>
      <p:pic>
        <p:nvPicPr>
          <p:cNvPr id="23" name="Picture 22" descr="Формула вычислительные">
            <a:extLst>
              <a:ext uri="{FF2B5EF4-FFF2-40B4-BE49-F238E27FC236}">
                <a16:creationId xmlns:a16="http://schemas.microsoft.com/office/drawing/2014/main" xmlns="" id="{E5E37E5A-377D-CB05-3E36-AE2B4023A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56" r="33299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9" name="sketchy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AB7A3C-48B5-AC8F-B3E5-7DBBA3BB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/>
              <a:t>Например, в заключение урока физики в 7 классе по теме: «Сила трения» педагог говорит ребятам, что он - инвестор. Ученикам требуется доказать инвестору, чтобы он захотел разместить свой капитал в их проект. Найти аргументы, чтобы он захотел бы у них купить «силу трения». Придумать слоган.</a:t>
            </a:r>
          </a:p>
          <a:p>
            <a:pPr marL="0" indent="0">
              <a:buNone/>
            </a:pPr>
            <a:r>
              <a:rPr lang="ru-RU" sz="2200" dirty="0"/>
              <a:t>Данный прием способствует развитию фантазии, изобретательского подхода, творчества, смекалки. </a:t>
            </a:r>
          </a:p>
        </p:txBody>
      </p:sp>
    </p:spTree>
    <p:extLst>
      <p:ext uri="{BB962C8B-B14F-4D97-AF65-F5344CB8AC3E}">
        <p14:creationId xmlns:p14="http://schemas.microsoft.com/office/powerpoint/2010/main" val="782714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xmlns="" id="{4CBC69AF-AE9D-43C7-A183-244646418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EC6402-BDCD-B269-A16A-A5DB5CCDB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948" r="1282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9EAC7E-2D08-516B-C769-55775D51D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29511" r="11314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BE64232A-D912-4882-BF58-104918115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xmlns="" id="{E8E4E9D8-6D9C-4646-83A2-11844D84EA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D6775B-E2A8-D975-9E7A-FDB9D67E7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119" y="4697298"/>
            <a:ext cx="5554743" cy="143560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3200" dirty="0"/>
              <a:t>Тел. 89139638555</a:t>
            </a:r>
          </a:p>
          <a:p>
            <a:pPr marL="0" indent="0" algn="ctr">
              <a:buNone/>
            </a:pPr>
            <a:r>
              <a:rPr lang="ru-RU" sz="3200" dirty="0"/>
              <a:t>Эл. почта: </a:t>
            </a:r>
            <a:r>
              <a:rPr lang="en-AU" sz="3200" dirty="0"/>
              <a:t>dashach-98@mail.ru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A0DA49-E746-F6DC-C872-38A6C4984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023" y="1170641"/>
            <a:ext cx="304826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69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Стопка на черном планшете">
            <a:extLst>
              <a:ext uri="{FF2B5EF4-FFF2-40B4-BE49-F238E27FC236}">
                <a16:creationId xmlns:a16="http://schemas.microsoft.com/office/drawing/2014/main" xmlns="" id="{1A9313EC-DF76-FB35-69E7-150652365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E02BE3-FEDA-5ED9-5B67-593D9BD4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10 способов использования обычного листа А4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9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Стопка на черном планшете">
            <a:extLst>
              <a:ext uri="{FF2B5EF4-FFF2-40B4-BE49-F238E27FC236}">
                <a16:creationId xmlns:a16="http://schemas.microsoft.com/office/drawing/2014/main" xmlns="" id="{1A9313EC-DF76-FB35-69E7-150652365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E02BE3-FEDA-5ED9-5B67-593D9BD4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10 </a:t>
            </a:r>
            <a:r>
              <a:rPr lang="en-US" sz="4800" b="1" dirty="0" err="1"/>
              <a:t>способов</a:t>
            </a:r>
            <a:r>
              <a:rPr lang="en-US" sz="4800" b="1" dirty="0"/>
              <a:t> </a:t>
            </a:r>
            <a:r>
              <a:rPr lang="en-US" sz="4800" b="1" dirty="0" err="1"/>
              <a:t>использования</a:t>
            </a:r>
            <a:r>
              <a:rPr lang="en-US" sz="4800" b="1" dirty="0"/>
              <a:t> </a:t>
            </a:r>
            <a:r>
              <a:rPr lang="en-US" sz="4800" b="1" dirty="0" err="1"/>
              <a:t>обычного</a:t>
            </a:r>
            <a:r>
              <a:rPr lang="en-US" sz="4800" b="1" dirty="0"/>
              <a:t> </a:t>
            </a:r>
            <a:r>
              <a:rPr lang="en-US" sz="4800" b="1" dirty="0" err="1"/>
              <a:t>листа</a:t>
            </a:r>
            <a:r>
              <a:rPr lang="en-US" sz="4800" b="1" dirty="0"/>
              <a:t> А4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TextBox 3">
            <a:extLst>
              <a:ext uri="{FF2B5EF4-FFF2-40B4-BE49-F238E27FC236}">
                <a16:creationId xmlns:a16="http://schemas.microsoft.com/office/drawing/2014/main" xmlns="" id="{AF918D77-B6D4-69D7-29AD-D14D039E6C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718788"/>
              </p:ext>
            </p:extLst>
          </p:nvPr>
        </p:nvGraphicFramePr>
        <p:xfrm>
          <a:off x="5240528" y="771988"/>
          <a:ext cx="6688281" cy="5588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302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E4F131-638A-6004-6DAA-9F2709CD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79" y="313055"/>
            <a:ext cx="6002110" cy="1495425"/>
          </a:xfrm>
        </p:spPr>
        <p:txBody>
          <a:bodyPr>
            <a:normAutofit/>
          </a:bodyPr>
          <a:lstStyle/>
          <a:p>
            <a:r>
              <a:rPr lang="ru-RU" sz="4000" b="1" dirty="0"/>
              <a:t>Креативность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1F0A41-DD6C-20F3-1A3B-DA251DA70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" y="1808480"/>
            <a:ext cx="6614160" cy="466343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u="sng" dirty="0"/>
              <a:t>Креативность</a:t>
            </a:r>
            <a:r>
              <a:rPr lang="ru-RU" sz="2400" dirty="0"/>
              <a:t> - это способность к преодолению шаблонного мышления, умение обойти стереотипы, способность решать задачи нестандартным способом; способность создавать новое на основе уже существующих знаний. </a:t>
            </a:r>
          </a:p>
          <a:p>
            <a:pPr marL="0" indent="0" algn="ctr">
              <a:buNone/>
            </a:pPr>
            <a:r>
              <a:rPr lang="ru-RU" sz="2400" b="1" dirty="0"/>
              <a:t>А что же такое креативное мышление? </a:t>
            </a:r>
          </a:p>
          <a:p>
            <a:pPr marL="0" indent="0" algn="just">
              <a:buNone/>
            </a:pPr>
            <a:r>
              <a:rPr lang="ru-RU" sz="2400" u="sng" dirty="0"/>
              <a:t>Креативное мышление </a:t>
            </a:r>
            <a:r>
              <a:rPr lang="ru-RU" sz="2400" dirty="0"/>
              <a:t>— компонент функциональный грамотности, под которым понимают умение человека использовать свое воображение для выработки и совершенствования идей, формирования нового знания, решения задач, с которыми он не сталкивался раньше.</a:t>
            </a:r>
          </a:p>
        </p:txBody>
      </p:sp>
      <p:pic>
        <p:nvPicPr>
          <p:cNvPr id="29" name="Picture 19" descr="Изображение выглядит как текст, книга, книжный шкаф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4E307DE1-DE97-E265-6A8C-99C5F5D7F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6" r="3304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89442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2">
            <a:extLst>
              <a:ext uri="{FF2B5EF4-FFF2-40B4-BE49-F238E27FC236}">
                <a16:creationId xmlns:a16="http://schemas.microsoft.com/office/drawing/2014/main" xmlns="" id="{DCC231C8-C761-4B31-9B1C-C6D19248C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49E8EE-C2F9-E0A6-04E7-46948A20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ru-RU" sz="4800" b="1"/>
              <a:t>Показатели креативного мышления:</a:t>
            </a:r>
            <a:endParaRPr lang="ru-RU" sz="4800" b="1" dirty="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44E09F3B-702A-F8BC-FDD1-C48DA4C919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54143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CADCFE-6118-0C0A-D78B-E75DFCC943A0}"/>
              </a:ext>
            </a:extLst>
          </p:cNvPr>
          <p:cNvSpPr txBox="1"/>
          <p:nvPr/>
        </p:nvSpPr>
        <p:spPr>
          <a:xfrm>
            <a:off x="6094475" y="5323840"/>
            <a:ext cx="5366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Абстрактность</a:t>
            </a:r>
            <a:r>
              <a:rPr lang="ru-RU" dirty="0"/>
              <a:t> - способность трансформации образной информации в словесную форму </a:t>
            </a:r>
          </a:p>
        </p:txBody>
      </p:sp>
    </p:spTree>
    <p:extLst>
      <p:ext uri="{BB962C8B-B14F-4D97-AF65-F5344CB8AC3E}">
        <p14:creationId xmlns:p14="http://schemas.microsoft.com/office/powerpoint/2010/main" val="1780413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A124AF-0985-C4F8-EDB7-96747F49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ru-RU" sz="4000" b="1" dirty="0"/>
              <a:t>Аббревиатура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954377-352B-9F6A-1FD7-9FB22EAFA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221992"/>
            <a:ext cx="6524752" cy="428040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200" b="0" i="0" dirty="0">
                <a:effectLst/>
                <a:latin typeface="PT Sans" panose="020B0503020203020204" pitchFamily="34" charset="-52"/>
              </a:rPr>
              <a:t>Использовать можно на любом из этапов урока. </a:t>
            </a:r>
          </a:p>
          <a:p>
            <a:pPr marL="0" indent="0" algn="just">
              <a:buNone/>
            </a:pPr>
            <a:r>
              <a:rPr lang="ru-RU" sz="2200" b="0" i="0" dirty="0">
                <a:effectLst/>
                <a:latin typeface="PT Sans" panose="020B0503020203020204" pitchFamily="34" charset="-52"/>
              </a:rPr>
              <a:t>Возьмите любое слово, и представьте, что это аббревиатура. А теперь постарайтесь расшифровать каждую букву, да еще так, чтобы все логично сложилось в предложение. </a:t>
            </a:r>
          </a:p>
          <a:p>
            <a:pPr marL="0" indent="0" algn="just">
              <a:buNone/>
            </a:pPr>
            <a:r>
              <a:rPr lang="ru-RU" sz="2200" b="0" i="0" dirty="0">
                <a:effectLst/>
                <a:latin typeface="PT Sans" panose="020B0503020203020204" pitchFamily="34" charset="-52"/>
              </a:rPr>
              <a:t>Например, слово «число». Расшифровываем: Чайник Использовал Синюю Листву Осины. </a:t>
            </a:r>
          </a:p>
          <a:p>
            <a:pPr marL="0" indent="0" algn="just">
              <a:buNone/>
            </a:pPr>
            <a:r>
              <a:rPr lang="ru-RU" sz="2200" b="0" i="0" dirty="0">
                <a:effectLst/>
                <a:latin typeface="PT Sans" panose="020B0503020203020204" pitchFamily="34" charset="-52"/>
              </a:rPr>
              <a:t>Сначала будет тяжеловато, но со временем мозг привыкнет к подобным играм и будет все делать на автомате. </a:t>
            </a:r>
          </a:p>
          <a:p>
            <a:pPr marL="0" indent="0" algn="just">
              <a:buNone/>
            </a:pPr>
            <a:r>
              <a:rPr lang="ru-RU" sz="2200" dirty="0">
                <a:latin typeface="PT Sans" panose="020B0503020203020204" pitchFamily="34" charset="-52"/>
              </a:rPr>
              <a:t>У ученика выстраивается свой ассоциативный ряд, благодаря которому, определения лучше запоминаются.</a:t>
            </a:r>
            <a:endParaRPr lang="ru-RU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F3C23A-43C1-7FE8-1B94-3B4F1DF479CC}"/>
              </a:ext>
            </a:extLst>
          </p:cNvPr>
          <p:cNvSpPr txBox="1"/>
          <p:nvPr/>
        </p:nvSpPr>
        <p:spPr>
          <a:xfrm>
            <a:off x="8097520" y="2276856"/>
            <a:ext cx="35275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 -  </a:t>
            </a:r>
          </a:p>
          <a:p>
            <a:r>
              <a:rPr lang="ru-RU" sz="2400" dirty="0"/>
              <a:t>А - </a:t>
            </a:r>
          </a:p>
          <a:p>
            <a:r>
              <a:rPr lang="ru-RU" sz="2400" dirty="0"/>
              <a:t>Й - </a:t>
            </a:r>
          </a:p>
          <a:p>
            <a:r>
              <a:rPr lang="ru-RU" sz="2400" dirty="0"/>
              <a:t>Т -  </a:t>
            </a:r>
          </a:p>
          <a:p>
            <a:endParaRPr lang="ru-RU" sz="2400" dirty="0"/>
          </a:p>
          <a:p>
            <a:r>
              <a:rPr lang="ru-RU" sz="2400" dirty="0"/>
              <a:t>М - </a:t>
            </a:r>
          </a:p>
          <a:p>
            <a:r>
              <a:rPr lang="ru-RU" sz="2400" dirty="0"/>
              <a:t>О - </a:t>
            </a:r>
          </a:p>
          <a:p>
            <a:r>
              <a:rPr lang="ru-RU" sz="2400" dirty="0"/>
              <a:t>Н - </a:t>
            </a:r>
          </a:p>
          <a:p>
            <a:r>
              <a:rPr lang="ru-RU" sz="2400" dirty="0"/>
              <a:t>И - </a:t>
            </a:r>
          </a:p>
          <a:p>
            <a:r>
              <a:rPr lang="ru-RU" sz="2400" dirty="0"/>
              <a:t>Т - </a:t>
            </a:r>
          </a:p>
          <a:p>
            <a:r>
              <a:rPr lang="ru-RU" sz="2400" dirty="0"/>
              <a:t>О - </a:t>
            </a:r>
          </a:p>
          <a:p>
            <a:r>
              <a:rPr lang="ru-RU" sz="2400" dirty="0"/>
              <a:t>Р -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587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A124AF-0985-C4F8-EDB7-96747F49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ru-RU" sz="4000" b="1" dirty="0"/>
              <a:t>Аббревиатура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954377-352B-9F6A-1FD7-9FB22EAFA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221992"/>
            <a:ext cx="6524752" cy="428040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200" b="0" i="0" dirty="0">
                <a:effectLst/>
                <a:latin typeface="PT Sans" panose="020B0503020203020204" pitchFamily="34" charset="-52"/>
              </a:rPr>
              <a:t>Использовать можно на любом из этапов урока. </a:t>
            </a:r>
          </a:p>
          <a:p>
            <a:pPr marL="0" indent="0" algn="just">
              <a:buNone/>
            </a:pPr>
            <a:r>
              <a:rPr lang="ru-RU" sz="2200" b="0" i="0" dirty="0">
                <a:effectLst/>
                <a:latin typeface="PT Sans" panose="020B0503020203020204" pitchFamily="34" charset="-52"/>
              </a:rPr>
              <a:t>Возьмите любое слово, и представьте, что это аббревиатура. А теперь постарайтесь расшифровать каждую букву, да еще так, чтобы все логично сложилось в предложение. </a:t>
            </a:r>
          </a:p>
          <a:p>
            <a:pPr marL="0" indent="0" algn="just">
              <a:buNone/>
            </a:pPr>
            <a:r>
              <a:rPr lang="ru-RU" sz="2200" b="0" i="0" dirty="0">
                <a:effectLst/>
                <a:latin typeface="PT Sans" panose="020B0503020203020204" pitchFamily="34" charset="-52"/>
              </a:rPr>
              <a:t>Например, слово «число». Расшифровываем: Чайник Использовал Синюю Листву Осины. </a:t>
            </a:r>
          </a:p>
          <a:p>
            <a:pPr marL="0" indent="0" algn="just">
              <a:buNone/>
            </a:pPr>
            <a:r>
              <a:rPr lang="ru-RU" sz="2200" b="0" i="0" dirty="0">
                <a:effectLst/>
                <a:latin typeface="PT Sans" panose="020B0503020203020204" pitchFamily="34" charset="-52"/>
              </a:rPr>
              <a:t>Сначала будет тяжеловато, но со временем мозг привыкнет к подобным играм и будет все делать на автомате. </a:t>
            </a:r>
          </a:p>
          <a:p>
            <a:pPr marL="0" indent="0" algn="just">
              <a:buNone/>
            </a:pPr>
            <a:r>
              <a:rPr lang="ru-RU" sz="2200" dirty="0">
                <a:latin typeface="PT Sans" panose="020B0503020203020204" pitchFamily="34" charset="-52"/>
              </a:rPr>
              <a:t>У ученика выстраивается свой ассоциативный ряд, благодаря которому, определения лучше запоминаются.</a:t>
            </a:r>
            <a:endParaRPr lang="ru-RU" sz="2200" dirty="0"/>
          </a:p>
          <a:p>
            <a:pPr marL="0" indent="0" algn="just">
              <a:buNone/>
            </a:pPr>
            <a:endParaRPr lang="ru-RU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F3C23A-43C1-7FE8-1B94-3B4F1DF479CC}"/>
              </a:ext>
            </a:extLst>
          </p:cNvPr>
          <p:cNvSpPr txBox="1"/>
          <p:nvPr/>
        </p:nvSpPr>
        <p:spPr>
          <a:xfrm>
            <a:off x="8097520" y="2276856"/>
            <a:ext cx="35275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 - быстрая </a:t>
            </a:r>
          </a:p>
          <a:p>
            <a:r>
              <a:rPr lang="ru-RU" sz="2400" dirty="0"/>
              <a:t>А - атака</a:t>
            </a:r>
          </a:p>
          <a:p>
            <a:r>
              <a:rPr lang="ru-RU" sz="2400" dirty="0"/>
              <a:t>Й - йоркширского</a:t>
            </a:r>
          </a:p>
          <a:p>
            <a:r>
              <a:rPr lang="ru-RU" sz="2400" dirty="0"/>
              <a:t>Т -  терьера</a:t>
            </a:r>
          </a:p>
          <a:p>
            <a:endParaRPr lang="ru-RU" sz="2400" dirty="0"/>
          </a:p>
          <a:p>
            <a:r>
              <a:rPr lang="ru-RU" sz="2400" dirty="0"/>
              <a:t>М - маленькое</a:t>
            </a:r>
          </a:p>
          <a:p>
            <a:r>
              <a:rPr lang="ru-RU" sz="2400" dirty="0"/>
              <a:t>О - облако</a:t>
            </a:r>
          </a:p>
          <a:p>
            <a:r>
              <a:rPr lang="ru-RU" sz="2400" dirty="0"/>
              <a:t>Н - нежно</a:t>
            </a:r>
          </a:p>
          <a:p>
            <a:r>
              <a:rPr lang="ru-RU" sz="2400" dirty="0"/>
              <a:t>И - и</a:t>
            </a:r>
          </a:p>
          <a:p>
            <a:r>
              <a:rPr lang="ru-RU" sz="2400" dirty="0"/>
              <a:t>Т - трепетно</a:t>
            </a:r>
          </a:p>
          <a:p>
            <a:r>
              <a:rPr lang="ru-RU" sz="2400" dirty="0"/>
              <a:t>О - обволокло </a:t>
            </a:r>
          </a:p>
          <a:p>
            <a:r>
              <a:rPr lang="ru-RU" sz="2400" dirty="0"/>
              <a:t>Р - радугу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486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A124AF-0985-C4F8-EDB7-96747F49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ru-RU" sz="4000" b="1" dirty="0"/>
              <a:t>Предложения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90317EF5-D605-ADA6-6B6D-F34741B1E7B2}"/>
              </a:ext>
            </a:extLst>
          </p:cNvPr>
          <p:cNvSpPr txBox="1">
            <a:spLocks/>
          </p:cNvSpPr>
          <p:nvPr/>
        </p:nvSpPr>
        <p:spPr>
          <a:xfrm>
            <a:off x="566928" y="2386584"/>
            <a:ext cx="6301232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200" dirty="0">
                <a:latin typeface="OpenSans"/>
              </a:rPr>
              <a:t>Это упражнение способствует развитию умения быстро устанавливать связи между привычными предметами, созиданию и мнемоники (искусство запоминания).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200" dirty="0">
                <a:latin typeface="OpenSans"/>
              </a:rPr>
              <a:t>Назовите ученикам три случайных слова. Например, «число», «интеллект», «компьютер». Задача учеников – составить как можно больше предложений с этими словами. Например, значительно возросло число компьютеров, обладающих интеллектом.</a:t>
            </a:r>
          </a:p>
          <a:p>
            <a:endParaRPr lang="ru-RU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7566F77-8289-A22E-73F3-370153FECBEB}"/>
              </a:ext>
            </a:extLst>
          </p:cNvPr>
          <p:cNvSpPr txBox="1"/>
          <p:nvPr/>
        </p:nvSpPr>
        <p:spPr>
          <a:xfrm>
            <a:off x="7508240" y="2386584"/>
            <a:ext cx="3413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Слова: </a:t>
            </a:r>
          </a:p>
          <a:p>
            <a:r>
              <a:rPr lang="ru-RU" sz="2400" dirty="0"/>
              <a:t>презентация, звук, мышь</a:t>
            </a:r>
          </a:p>
          <a:p>
            <a:endParaRPr lang="ru-RU" sz="2400" dirty="0"/>
          </a:p>
          <a:p>
            <a:r>
              <a:rPr lang="ru-RU" sz="2400" dirty="0"/>
              <a:t>Предложение: </a:t>
            </a:r>
          </a:p>
        </p:txBody>
      </p:sp>
    </p:spTree>
    <p:extLst>
      <p:ext uri="{BB962C8B-B14F-4D97-AF65-F5344CB8AC3E}">
        <p14:creationId xmlns:p14="http://schemas.microsoft.com/office/powerpoint/2010/main" val="3134620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1353</Words>
  <Application>Microsoft Office PowerPoint</Application>
  <PresentationFormat>Широкоэкранный</PresentationFormat>
  <Paragraphs>162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OpenSans</vt:lpstr>
      <vt:lpstr>PT Sans</vt:lpstr>
      <vt:lpstr>Тема Office</vt:lpstr>
      <vt:lpstr>Тема Office</vt:lpstr>
      <vt:lpstr>Приемы развития креативного мышления</vt:lpstr>
      <vt:lpstr>Мыслительный процесс начинается тогда, когда возникает задача или проблема, у которой нет готового способа решения. Если есть стремление что-то понять, в чем-то разобраться, то здесь тоже речь идет о мышлении.</vt:lpstr>
      <vt:lpstr>10 способов использования обычного листа А4</vt:lpstr>
      <vt:lpstr>10 способов использования обычного листа А4</vt:lpstr>
      <vt:lpstr>Креативность</vt:lpstr>
      <vt:lpstr>Показатели креативного мышления:</vt:lpstr>
      <vt:lpstr>Аббревиатура</vt:lpstr>
      <vt:lpstr>Аббревиатура</vt:lpstr>
      <vt:lpstr>Предложения</vt:lpstr>
      <vt:lpstr>Предложения</vt:lpstr>
      <vt:lpstr>Смена «рабочей» руки</vt:lpstr>
      <vt:lpstr>Друдлы</vt:lpstr>
      <vt:lpstr>Изобретательские задачи</vt:lpstr>
      <vt:lpstr>Ответы</vt:lpstr>
      <vt:lpstr>Задача «Лошади». Ответ</vt:lpstr>
      <vt:lpstr>Буквенные ленты</vt:lpstr>
      <vt:lpstr>Буквенные ленты</vt:lpstr>
      <vt:lpstr>Прием аналогии</vt:lpstr>
      <vt:lpstr>Подходит-не подходит</vt:lpstr>
      <vt:lpstr>Знакомство с метафорой</vt:lpstr>
      <vt:lpstr>Знакомство с метафорой</vt:lpstr>
      <vt:lpstr>Если бы…</vt:lpstr>
      <vt:lpstr>Рекламная пауза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38</dc:creator>
  <cp:lastModifiedBy>Admin</cp:lastModifiedBy>
  <cp:revision>9</cp:revision>
  <dcterms:created xsi:type="dcterms:W3CDTF">2024-02-19T05:48:21Z</dcterms:created>
  <dcterms:modified xsi:type="dcterms:W3CDTF">2024-02-22T08:30:37Z</dcterms:modified>
</cp:coreProperties>
</file>