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5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96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66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0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08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5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67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5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0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3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4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9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7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1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8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3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A16F6-0E98-4FAC-BF71-926700255525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601E1A-9E02-4A95-8EA0-8D36D24D5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0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640" y="2404531"/>
            <a:ext cx="11088710" cy="1646302"/>
          </a:xfrm>
        </p:spPr>
        <p:txBody>
          <a:bodyPr/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Биг-Фат 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6600" dirty="0" err="1" smtClean="0">
                <a:solidFill>
                  <a:schemeClr val="accent2">
                    <a:lumMod val="50000"/>
                  </a:schemeClr>
                </a:solidFill>
              </a:rPr>
              <a:t>недорожнобронированный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 автомобиль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Автор :</a:t>
            </a:r>
            <a:r>
              <a:rPr lang="ru-RU" sz="2800" dirty="0">
                <a:solidFill>
                  <a:schemeClr val="tx1"/>
                </a:solidFill>
              </a:rPr>
              <a:t>З</a:t>
            </a:r>
            <a:r>
              <a:rPr lang="ru-RU" sz="2800" dirty="0" smtClean="0">
                <a:solidFill>
                  <a:schemeClr val="tx1"/>
                </a:solidFill>
              </a:rPr>
              <a:t>иганшин </a:t>
            </a:r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chemeClr val="tx1"/>
                </a:solidFill>
              </a:rPr>
              <a:t>ирилл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6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</a:t>
            </a:r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8406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/>
              <a:t>И</a:t>
            </a:r>
            <a:r>
              <a:rPr lang="ru-RU" sz="2800" dirty="0" smtClean="0"/>
              <a:t>зготовить </a:t>
            </a:r>
            <a:r>
              <a:rPr lang="ru-RU" sz="2800" dirty="0"/>
              <a:t>модель внедорожнобронированного автомобиля с большой мощностью двигателя и высокой </a:t>
            </a:r>
            <a:r>
              <a:rPr lang="ru-RU" sz="2800" dirty="0" smtClean="0"/>
              <a:t>скоростью.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06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0926"/>
            <a:ext cx="8596668" cy="1320800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91326"/>
            <a:ext cx="10694711" cy="3880773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Придумать </a:t>
            </a:r>
            <a:r>
              <a:rPr lang="ru-RU" sz="2400" dirty="0"/>
              <a:t>название.</a:t>
            </a:r>
          </a:p>
          <a:p>
            <a:pPr lvl="0"/>
            <a:r>
              <a:rPr lang="ru-RU" sz="2400" dirty="0"/>
              <a:t>Изучить виды брони и бронированных листов.</a:t>
            </a:r>
          </a:p>
          <a:p>
            <a:pPr lvl="0"/>
            <a:r>
              <a:rPr lang="ru-RU" sz="2400" dirty="0"/>
              <a:t>Изучить виды бронированных автомобилей.</a:t>
            </a:r>
          </a:p>
          <a:p>
            <a:pPr lvl="0"/>
            <a:r>
              <a:rPr lang="ru-RU" sz="2400" dirty="0"/>
              <a:t>Проанализировать варианты подвесок, двигателей и колес.</a:t>
            </a:r>
          </a:p>
          <a:p>
            <a:pPr lvl="0"/>
            <a:r>
              <a:rPr lang="ru-RU" sz="2400" dirty="0"/>
              <a:t>Создать пуленепробиваемое колесо, отрабатывающую подвеску, мощный двигатель.</a:t>
            </a:r>
          </a:p>
          <a:p>
            <a:pPr lvl="0"/>
            <a:r>
              <a:rPr lang="ru-RU" sz="2400" dirty="0"/>
              <a:t>Создать </a:t>
            </a:r>
            <a:r>
              <a:rPr lang="ru-RU" sz="2400" dirty="0" smtClean="0"/>
              <a:t>модель </a:t>
            </a:r>
            <a:r>
              <a:rPr lang="ru-RU" sz="2400" dirty="0"/>
              <a:t>легкого внедорожнобронированного автомобиля с большой мощностью двигателя и высокой скоростью.</a:t>
            </a:r>
          </a:p>
          <a:p>
            <a:pPr lvl="0"/>
            <a:r>
              <a:rPr lang="ru-RU" sz="2400" dirty="0"/>
              <a:t>Оснастить автомобиль понижающим редуктором для лучшего прохождения внедорожного покрытия.</a:t>
            </a:r>
          </a:p>
          <a:p>
            <a:r>
              <a:rPr lang="ru-RU" sz="2400" dirty="0"/>
              <a:t>Провести испытания модели.</a:t>
            </a:r>
          </a:p>
        </p:txBody>
      </p:sp>
    </p:spTree>
    <p:extLst>
      <p:ext uri="{BB962C8B-B14F-4D97-AF65-F5344CB8AC3E}">
        <p14:creationId xmlns:p14="http://schemas.microsoft.com/office/powerpoint/2010/main" val="4247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Биг-фата, его демонстрирующей модели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49848"/>
            <a:ext cx="1949956" cy="34665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14" y="2473114"/>
            <a:ext cx="1949957" cy="3466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96" y="2464480"/>
            <a:ext cx="1949956" cy="34665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449848"/>
            <a:ext cx="1958187" cy="34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Биг-фата, его демонстрирующей модели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29396"/>
            <a:ext cx="2267956" cy="4031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211" y="2168022"/>
            <a:ext cx="2307331" cy="4101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43629" y="3076857"/>
            <a:ext cx="4154669" cy="23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спытания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4223" y="-435321"/>
            <a:ext cx="2183308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41" y="3168203"/>
            <a:ext cx="1800225" cy="320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43" y="3168203"/>
            <a:ext cx="1764003" cy="3136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22" y="3245476"/>
            <a:ext cx="1756759" cy="31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Модель Биг-Фата прошла испытания успешно и у неё необычный дизайн. Поставленные задачи выполнены. Эта машина будет создана в ближайшее </a:t>
            </a:r>
            <a:r>
              <a:rPr lang="ru-RU" sz="2800" dirty="0" smtClean="0"/>
              <a:t>время!!!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2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17" y="270836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757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123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Биг-Фат –внедорожнобронированный автомобиль</vt:lpstr>
      <vt:lpstr>Цель</vt:lpstr>
      <vt:lpstr>Задачи</vt:lpstr>
      <vt:lpstr>Создание Биг-фата, его демонстрирующей модели</vt:lpstr>
      <vt:lpstr>Создание Биг-фата, его демонстрирующей модели</vt:lpstr>
      <vt:lpstr>Испытания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Биг-фат –броневнедорожник</dc:title>
  <dc:creator>Admin</dc:creator>
  <cp:lastModifiedBy>Admin</cp:lastModifiedBy>
  <cp:revision>8</cp:revision>
  <dcterms:created xsi:type="dcterms:W3CDTF">2020-02-18T12:10:20Z</dcterms:created>
  <dcterms:modified xsi:type="dcterms:W3CDTF">2020-02-19T13:56:47Z</dcterms:modified>
</cp:coreProperties>
</file>